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 id="2147483669" r:id="rId2"/>
  </p:sldMasterIdLst>
  <p:notesMasterIdLst>
    <p:notesMasterId r:id="rId5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9" r:id="rId51"/>
    <p:sldId id="304" r:id="rId52"/>
    <p:sldId id="308" r:id="rId53"/>
    <p:sldId id="305" r:id="rId54"/>
    <p:sldId id="306" r:id="rId55"/>
    <p:sldId id="307" r:id="rId56"/>
  </p:sldIdLst>
  <p:sldSz cx="9144000" cy="5143500" type="screen16x9"/>
  <p:notesSz cx="6858000" cy="9144000"/>
  <p:embeddedFontLst>
    <p:embeddedFont>
      <p:font typeface="Calibri" panose="020F0502020204030204" pitchFamily="34" charset="0"/>
      <p:regular r:id="rId58"/>
      <p:bold r:id="rId59"/>
      <p:italic r:id="rId60"/>
      <p:boldItalic r:id="rId61"/>
    </p:embeddedFont>
    <p:embeddedFont>
      <p:font typeface="Roboto" panose="020B0604020202020204"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72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6.fntdata"/><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font" Target="fonts/font1.fntdata"/><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font" Target="fonts/font4.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7.fntdata"/><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2.fntdata"/><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3.fntdata"/><Relationship Id="rId65"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2815513818"/>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258642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89" name="Shape 1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0640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6247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05" name="Shape 2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0990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11" name="Shape 2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8629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17" name="Shape 2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9312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23" name="Shape 2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8580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9" name="Shape 2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328438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735646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41" name="Shape 2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78168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Shape 24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1010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981857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54" name="Shape 2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28592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Shape 25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60" name="Shape 2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75245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303189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Shape 27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57925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280" name="Shape 2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66155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290" name="Shape 2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83030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97" name="Shape 2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40768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4" name="Shape 3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276994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Shape 3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0" name="Shape 3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970947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21" name="Shape 3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9983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4" name="Shape 1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23541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28" name="Shape 3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85633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34" name="Shape 3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69519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40" name="Shape 3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99988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47" name="Shape 3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57320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60261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59" name="Shape 3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08688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Shape 36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65" name="Shape 3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00672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16924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7593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Shape 38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83" name="Shape 3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5552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52610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Shape 38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88637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Shape 39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95" name="Shape 3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94233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Shape 4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1" name="Shape 4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391377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Shape 40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407" name="Shape 4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86751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Shape 4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3" name="Shape 4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66609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Shape 4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420" name="Shape 4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18967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Shape 426"/>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427" name="Shape 4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27629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Shape 43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434" name="Shape 4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9129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Shape 4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4" name="Shape 4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140573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Shape 45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452" name="Shape 4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2536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81813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Shape 45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452" name="Shape 4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45220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Shape 45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452" name="Shape 4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60209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Shape 45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458" name="Shape 4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69494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Shape 46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464" name="Shape 4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3899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Shape 4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70" name="Shape 47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fr" sz="1200" b="0" i="0" u="none" strike="noStrike" cap="none">
                <a:solidFill>
                  <a:schemeClr val="dk1"/>
                </a:solidFill>
                <a:latin typeface="Calibri"/>
                <a:ea typeface="Calibri"/>
                <a:cs typeface="Calibri"/>
                <a:sym typeface="Calibri"/>
              </a:rPr>
              <a:t>-Les limites d'1 communauté ne sont pas arrêtées en fonction de notions de tailles mais bien d'objectifs communs à atteindre et donc de processus et ....</a:t>
            </a:r>
          </a:p>
          <a:p>
            <a:pPr marL="0" marR="0" lvl="0" indent="0" algn="l" rtl="0">
              <a:spcBef>
                <a:spcPts val="0"/>
              </a:spcBef>
              <a:buSzPct val="25000"/>
              <a:buNone/>
            </a:pPr>
            <a:r>
              <a:rPr lang="fr" sz="1200" b="0" i="0" u="none" strike="noStrike" cap="none">
                <a:solidFill>
                  <a:schemeClr val="dk1"/>
                </a:solidFill>
                <a:latin typeface="Calibri"/>
                <a:ea typeface="Calibri"/>
                <a:cs typeface="Calibri"/>
                <a:sym typeface="Calibri"/>
              </a:rPr>
              <a:t>-</a:t>
            </a:r>
          </a:p>
          <a:p>
            <a:pPr marL="0" marR="0" lvl="0" indent="0" algn="l" rtl="0">
              <a:spcBef>
                <a:spcPts val="0"/>
              </a:spcBef>
              <a:buSzPct val="25000"/>
              <a:buNone/>
            </a:pPr>
            <a:r>
              <a:rPr lang="fr" sz="1200" b="0" i="0" u="none" strike="noStrike" cap="none">
                <a:solidFill>
                  <a:schemeClr val="dk1"/>
                </a:solidFill>
                <a:latin typeface="Calibri"/>
                <a:ea typeface="Calibri"/>
                <a:cs typeface="Calibri"/>
                <a:sym typeface="Calibri"/>
              </a:rPr>
              <a:t/>
            </a:r>
            <a:br>
              <a:rPr lang="fr" sz="1200" b="0" i="0" u="none" strike="noStrike" cap="none">
                <a:solidFill>
                  <a:schemeClr val="dk1"/>
                </a:solidFill>
                <a:latin typeface="Calibri"/>
                <a:ea typeface="Calibri"/>
                <a:cs typeface="Calibri"/>
                <a:sym typeface="Calibri"/>
              </a:rPr>
            </a:br>
            <a:endParaRPr lang="f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fr" sz="1200" b="0" i="0" u="none" strike="noStrike" cap="none">
                <a:solidFill>
                  <a:schemeClr val="dk1"/>
                </a:solidFill>
                <a:latin typeface="Calibri"/>
                <a:ea typeface="Calibri"/>
                <a:cs typeface="Calibri"/>
                <a:sym typeface="Calibri"/>
              </a:rPr>
              <a:t>Ainsi, des communautés peuvent se former à différents niveaux d'abstraction, que ce soit pour l'hypoxie du flet par exemple ou plus meta comme l'utilisation de la génomique en écologie, mais aussi avec un nombre d'action et / ou type de taches différent à accomplir, uniquement aboutir a la creation de 3 outils d'analyse et d'1 workflow utilisable par la communauté, ou faire de la veille sur un sujet particuliers.....</a:t>
            </a:r>
          </a:p>
          <a:p>
            <a:pPr marL="0" marR="0" lvl="0" indent="0" algn="l" rtl="0">
              <a:spcBef>
                <a:spcPts val="0"/>
              </a:spcBef>
              <a:buSzPct val="25000"/>
              <a:buNone/>
            </a:pPr>
            <a:r>
              <a:rPr lang="fr" sz="1200" b="0" i="0" u="none" strike="noStrike" cap="none">
                <a:solidFill>
                  <a:schemeClr val="dk1"/>
                </a:solidFill>
                <a:latin typeface="Calibri"/>
                <a:ea typeface="Calibri"/>
                <a:cs typeface="Calibri"/>
                <a:sym typeface="Calibri"/>
              </a:rPr>
              <a:t/>
            </a:r>
            <a:br>
              <a:rPr lang="fr" sz="1200" b="0" i="0" u="none" strike="noStrike" cap="none">
                <a:solidFill>
                  <a:schemeClr val="dk1"/>
                </a:solidFill>
                <a:latin typeface="Calibri"/>
                <a:ea typeface="Calibri"/>
                <a:cs typeface="Calibri"/>
                <a:sym typeface="Calibri"/>
              </a:rPr>
            </a:br>
            <a:endParaRPr lang="f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fr" sz="1200" b="0" i="0" u="none" strike="noStrike" cap="none">
                <a:solidFill>
                  <a:schemeClr val="dk1"/>
                </a:solidFill>
                <a:latin typeface="Calibri"/>
                <a:ea typeface="Calibri"/>
                <a:cs typeface="Calibri"/>
                <a:sym typeface="Calibri"/>
              </a:rPr>
              <a:t>Cette communauté peut utiliser des outils d analyse via les portails proposés et / ou proposer d'enrichir le "catalogue" d outils proposé et / ou de proposer des evolutions des logiciels et autres.... </a:t>
            </a:r>
          </a:p>
          <a:p>
            <a:pPr marL="0" marR="0" lvl="0" indent="0" algn="l" rtl="0">
              <a:spcBef>
                <a:spcPts val="0"/>
              </a:spcBef>
              <a:buSzPct val="25000"/>
              <a:buNone/>
            </a:pPr>
            <a:r>
              <a:rPr lang="fr" sz="1200" b="0" i="0" u="none" strike="noStrike" cap="none">
                <a:solidFill>
                  <a:schemeClr val="dk1"/>
                </a:solidFill>
                <a:latin typeface="Calibri"/>
                <a:ea typeface="Calibri"/>
                <a:cs typeface="Calibri"/>
                <a:sym typeface="Calibri"/>
              </a:rPr>
              <a:t/>
            </a:r>
            <a:br>
              <a:rPr lang="fr" sz="1200" b="0" i="0" u="none" strike="noStrike" cap="none">
                <a:solidFill>
                  <a:schemeClr val="dk1"/>
                </a:solidFill>
                <a:latin typeface="Calibri"/>
                <a:ea typeface="Calibri"/>
                <a:cs typeface="Calibri"/>
                <a:sym typeface="Calibri"/>
              </a:rPr>
            </a:br>
            <a:endParaRPr lang="f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fr" sz="1200" b="0" i="0" u="none" strike="noStrike" cap="none">
                <a:solidFill>
                  <a:schemeClr val="dk1"/>
                </a:solidFill>
                <a:latin typeface="Calibri"/>
                <a:ea typeface="Calibri"/>
                <a:cs typeface="Calibri"/>
                <a:sym typeface="Calibri"/>
              </a:rPr>
              <a:t>Il y a ainsi un va et vient entre communauté et outils, rien n'est fixe et vous pouvez faire evoluer les choses.</a:t>
            </a:r>
          </a:p>
          <a:p>
            <a:pPr marL="0" marR="0" lvl="0" indent="0" algn="l" rtl="0">
              <a:spcBef>
                <a:spcPts val="0"/>
              </a:spcBef>
              <a:buSzPct val="25000"/>
              <a:buNone/>
            </a:pPr>
            <a:r>
              <a:rPr lang="fr" sz="1200" b="0" i="0" u="none" strike="noStrike" cap="none">
                <a:solidFill>
                  <a:schemeClr val="dk1"/>
                </a:solidFill>
                <a:latin typeface="Calibri"/>
                <a:ea typeface="Calibri"/>
                <a:cs typeface="Calibri"/>
                <a:sym typeface="Calibri"/>
              </a:rPr>
              <a:t/>
            </a:r>
            <a:br>
              <a:rPr lang="fr" sz="1200" b="0" i="0" u="none" strike="noStrike" cap="none">
                <a:solidFill>
                  <a:schemeClr val="dk1"/>
                </a:solidFill>
                <a:latin typeface="Calibri"/>
                <a:ea typeface="Calibri"/>
                <a:cs typeface="Calibri"/>
                <a:sym typeface="Calibri"/>
              </a:rPr>
            </a:br>
            <a:endParaRPr lang="f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fr" sz="1200" b="0" i="0" u="none" strike="noStrike" cap="none">
                <a:solidFill>
                  <a:schemeClr val="dk1"/>
                </a:solidFill>
                <a:latin typeface="Calibri"/>
                <a:ea typeface="Calibri"/>
                <a:cs typeface="Calibri"/>
                <a:sym typeface="Calibri"/>
              </a:rPr>
              <a:t>On propose aujourd hui, ds le cadre de ce projet preparatoire, de tester les outils deja mis en place, en profitant de l environnement proposé par la pf genouest, de tester l'application de ces concepts e-science sur un nombre restreint de communauté ciblés, afin de posséder des infos essentielles pour un futur passage a l'echelle dans le cadre par exemple de la mise en place d un centre eScience. Pour cela, on veut des gens de Brest! L ideal serait d'avoir une communauté a un assez haut niveau meta, un peu transversale au niveau thematique et egalement regroupant des equipes de recherches distribuees sur le territoire (brest et rennes, ecologie et genomique?) et aussi une communauté bien plus ciblée et restreinte (archés extremophile).</a:t>
            </a:r>
          </a:p>
          <a:p>
            <a:pPr marL="0" marR="0" lvl="0" indent="0" algn="l" rtl="0">
              <a:spcBef>
                <a:spcPts val="0"/>
              </a:spcBef>
              <a:buSzPct val="25000"/>
              <a:buNone/>
            </a:pPr>
            <a:r>
              <a:rPr lang="fr" sz="1200" b="0" i="0" u="none" strike="noStrike" cap="none">
                <a:solidFill>
                  <a:schemeClr val="dk1"/>
                </a:solidFill>
                <a:latin typeface="Calibri"/>
                <a:ea typeface="Calibri"/>
                <a:cs typeface="Calibri"/>
                <a:sym typeface="Calibri"/>
              </a:rPr>
              <a:t/>
            </a:r>
            <a:br>
              <a:rPr lang="fr" sz="1200" b="0" i="0" u="none" strike="noStrike" cap="none">
                <a:solidFill>
                  <a:schemeClr val="dk1"/>
                </a:solidFill>
                <a:latin typeface="Calibri"/>
                <a:ea typeface="Calibri"/>
                <a:cs typeface="Calibri"/>
                <a:sym typeface="Calibri"/>
              </a:rPr>
            </a:br>
            <a:endParaRPr lang="fr" sz="1200" b="0" i="0" u="none" strike="noStrike" cap="none">
              <a:solidFill>
                <a:schemeClr val="dk1"/>
              </a:solidFill>
              <a:latin typeface="Calibri"/>
              <a:ea typeface="Calibri"/>
              <a:cs typeface="Calibri"/>
              <a:sym typeface="Calibri"/>
            </a:endParaRPr>
          </a:p>
        </p:txBody>
      </p:sp>
      <p:sp>
        <p:nvSpPr>
          <p:cNvPr id="471" name="Shape 47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fr" sz="1200">
                <a:solidFill>
                  <a:schemeClr val="dk1"/>
                </a:solidFill>
                <a:latin typeface="Calibri"/>
                <a:ea typeface="Calibri"/>
                <a:cs typeface="Calibri"/>
                <a:sym typeface="Calibri"/>
              </a:rPr>
              <a:t>54</a:t>
            </a:fld>
            <a:endParaRPr lang="f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84546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65" name="Shape 1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5655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2498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Shape 1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24524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83" name="Shape 1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0906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p:nvPr/>
        </p:nvSpPr>
        <p:spPr>
          <a:xfrm flipH="1">
            <a:off x="8246400" y="4245925"/>
            <a:ext cx="897600" cy="897600"/>
          </a:xfrm>
          <a:prstGeom prst="rtTriangle">
            <a:avLst/>
          </a:prstGeom>
          <a:solidFill>
            <a:schemeClr val="lt1"/>
          </a:solidFill>
          <a:ln>
            <a:noFill/>
          </a:ln>
        </p:spPr>
        <p:txBody>
          <a:bodyPr lIns="91425" tIns="91425" rIns="91425" bIns="91425" anchor="ctr" anchorCtr="0">
            <a:noAutofit/>
          </a:bodyPr>
          <a:lstStyle/>
          <a:p>
            <a:pPr lvl="0">
              <a:spcBef>
                <a:spcPts val="0"/>
              </a:spcBef>
              <a:buNone/>
            </a:pPr>
            <a:endParaRPr/>
          </a:p>
        </p:txBody>
      </p:sp>
      <p:sp>
        <p:nvSpPr>
          <p:cNvPr id="11" name="Shape 11"/>
          <p:cNvSpPr/>
          <p:nvPr/>
        </p:nvSpPr>
        <p:spPr>
          <a:xfrm flipH="1">
            <a:off x="8246400" y="4245875"/>
            <a:ext cx="897600" cy="897600"/>
          </a:xfrm>
          <a:prstGeom prst="round1Rect">
            <a:avLst>
              <a:gd name="adj" fmla="val 16667"/>
            </a:avLst>
          </a:prstGeom>
          <a:solidFill>
            <a:schemeClr val="lt1">
              <a:alpha val="68080"/>
            </a:schemeClr>
          </a:solidFill>
          <a:ln>
            <a:noFill/>
          </a:ln>
        </p:spPr>
        <p:txBody>
          <a:bodyPr lIns="91425" tIns="91425" rIns="91425" bIns="91425" anchor="ctr" anchorCtr="0">
            <a:noAutofit/>
          </a:bodyPr>
          <a:lstStyle/>
          <a:p>
            <a:pPr lvl="0">
              <a:spcBef>
                <a:spcPts val="0"/>
              </a:spcBef>
              <a:buNone/>
            </a:pPr>
            <a:endParaRPr/>
          </a:p>
        </p:txBody>
      </p:sp>
      <p:sp>
        <p:nvSpPr>
          <p:cNvPr id="12" name="Shape 12"/>
          <p:cNvSpPr txBox="1">
            <a:spLocks noGrp="1"/>
          </p:cNvSpPr>
          <p:nvPr>
            <p:ph type="ctrTitle"/>
          </p:nvPr>
        </p:nvSpPr>
        <p:spPr>
          <a:xfrm>
            <a:off x="390525" y="1819275"/>
            <a:ext cx="8222100" cy="933600"/>
          </a:xfrm>
          <a:prstGeom prst="rect">
            <a:avLst/>
          </a:prstGeom>
        </p:spPr>
        <p:txBody>
          <a:bodyPr lIns="91425" tIns="91425" rIns="91425" bIns="91425" anchor="b"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13" name="Shape 13"/>
          <p:cNvSpPr txBox="1">
            <a:spLocks noGrp="1"/>
          </p:cNvSpPr>
          <p:nvPr>
            <p:ph type="subTitle" idx="1"/>
          </p:nvPr>
        </p:nvSpPr>
        <p:spPr>
          <a:xfrm>
            <a:off x="390525" y="2789130"/>
            <a:ext cx="8222100" cy="432900"/>
          </a:xfrm>
          <a:prstGeom prst="rect">
            <a:avLst/>
          </a:prstGeom>
        </p:spPr>
        <p:txBody>
          <a:bodyPr lIns="91425" tIns="91425" rIns="91425" bIns="91425" anchor="t" anchorCtr="0"/>
          <a:lstStyle>
            <a:lvl1pPr lvl="0">
              <a:lnSpc>
                <a:spcPct val="100000"/>
              </a:lnSpc>
              <a:spcBef>
                <a:spcPts val="0"/>
              </a:spcBef>
              <a:spcAft>
                <a:spcPts val="0"/>
              </a:spcAft>
              <a:buClr>
                <a:schemeClr val="lt1"/>
              </a:buClr>
              <a:buNone/>
              <a:defRPr>
                <a:solidFill>
                  <a:schemeClr val="lt1"/>
                </a:solidFill>
              </a:defRPr>
            </a:lvl1pPr>
            <a:lvl2pPr lvl="1">
              <a:lnSpc>
                <a:spcPct val="100000"/>
              </a:lnSpc>
              <a:spcBef>
                <a:spcPts val="0"/>
              </a:spcBef>
              <a:spcAft>
                <a:spcPts val="0"/>
              </a:spcAft>
              <a:buClr>
                <a:schemeClr val="lt1"/>
              </a:buClr>
              <a:buSzPct val="100000"/>
              <a:buNone/>
              <a:defRPr sz="1800">
                <a:solidFill>
                  <a:schemeClr val="lt1"/>
                </a:solidFill>
              </a:defRPr>
            </a:lvl2pPr>
            <a:lvl3pPr lvl="2">
              <a:lnSpc>
                <a:spcPct val="100000"/>
              </a:lnSpc>
              <a:spcBef>
                <a:spcPts val="0"/>
              </a:spcBef>
              <a:spcAft>
                <a:spcPts val="0"/>
              </a:spcAft>
              <a:buClr>
                <a:schemeClr val="lt1"/>
              </a:buClr>
              <a:buSzPct val="100000"/>
              <a:buNone/>
              <a:defRPr sz="1800">
                <a:solidFill>
                  <a:schemeClr val="lt1"/>
                </a:solidFill>
              </a:defRPr>
            </a:lvl3pPr>
            <a:lvl4pPr lvl="3">
              <a:lnSpc>
                <a:spcPct val="100000"/>
              </a:lnSpc>
              <a:spcBef>
                <a:spcPts val="0"/>
              </a:spcBef>
              <a:spcAft>
                <a:spcPts val="0"/>
              </a:spcAft>
              <a:buClr>
                <a:schemeClr val="lt1"/>
              </a:buClr>
              <a:buSzPct val="100000"/>
              <a:buNone/>
              <a:defRPr sz="1800">
                <a:solidFill>
                  <a:schemeClr val="lt1"/>
                </a:solidFill>
              </a:defRPr>
            </a:lvl4pPr>
            <a:lvl5pPr lvl="4">
              <a:lnSpc>
                <a:spcPct val="100000"/>
              </a:lnSpc>
              <a:spcBef>
                <a:spcPts val="0"/>
              </a:spcBef>
              <a:spcAft>
                <a:spcPts val="0"/>
              </a:spcAft>
              <a:buClr>
                <a:schemeClr val="lt1"/>
              </a:buClr>
              <a:buSzPct val="100000"/>
              <a:buNone/>
              <a:defRPr sz="1800">
                <a:solidFill>
                  <a:schemeClr val="lt1"/>
                </a:solidFill>
              </a:defRPr>
            </a:lvl5pPr>
            <a:lvl6pPr lvl="5">
              <a:lnSpc>
                <a:spcPct val="100000"/>
              </a:lnSpc>
              <a:spcBef>
                <a:spcPts val="0"/>
              </a:spcBef>
              <a:spcAft>
                <a:spcPts val="0"/>
              </a:spcAft>
              <a:buClr>
                <a:schemeClr val="lt1"/>
              </a:buClr>
              <a:buSzPct val="100000"/>
              <a:buNone/>
              <a:defRPr sz="1800">
                <a:solidFill>
                  <a:schemeClr val="lt1"/>
                </a:solidFill>
              </a:defRPr>
            </a:lvl6pPr>
            <a:lvl7pPr lvl="6">
              <a:lnSpc>
                <a:spcPct val="100000"/>
              </a:lnSpc>
              <a:spcBef>
                <a:spcPts val="0"/>
              </a:spcBef>
              <a:spcAft>
                <a:spcPts val="0"/>
              </a:spcAft>
              <a:buClr>
                <a:schemeClr val="lt1"/>
              </a:buClr>
              <a:buSzPct val="100000"/>
              <a:buNone/>
              <a:defRPr sz="1800">
                <a:solidFill>
                  <a:schemeClr val="lt1"/>
                </a:solidFill>
              </a:defRPr>
            </a:lvl7pPr>
            <a:lvl8pPr lvl="7">
              <a:lnSpc>
                <a:spcPct val="100000"/>
              </a:lnSpc>
              <a:spcBef>
                <a:spcPts val="0"/>
              </a:spcBef>
              <a:spcAft>
                <a:spcPts val="0"/>
              </a:spcAft>
              <a:buClr>
                <a:schemeClr val="lt1"/>
              </a:buClr>
              <a:buSzPct val="100000"/>
              <a:buNone/>
              <a:defRPr sz="1800">
                <a:solidFill>
                  <a:schemeClr val="lt1"/>
                </a:solidFill>
              </a:defRPr>
            </a:lvl8pPr>
            <a:lvl9pPr lvl="8">
              <a:lnSpc>
                <a:spcPct val="100000"/>
              </a:lnSpc>
              <a:spcBef>
                <a:spcPts val="0"/>
              </a:spcBef>
              <a:spcAft>
                <a:spcPts val="0"/>
              </a:spcAft>
              <a:buClr>
                <a:schemeClr val="lt1"/>
              </a:buClr>
              <a:buSzPct val="100000"/>
              <a:buNone/>
              <a:defRPr sz="1800">
                <a:solidFill>
                  <a:schemeClr val="lt1"/>
                </a:solidFill>
              </a:defRPr>
            </a:lvl9pPr>
          </a:lstStyle>
          <a:p>
            <a:endParaRPr/>
          </a:p>
        </p:txBody>
      </p:sp>
      <p:sp>
        <p:nvSpPr>
          <p:cNvPr id="14" name="Shape 14"/>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fr"/>
              <a:t>‹N°›</a:t>
            </a:fld>
            <a:endParaRPr lang="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bg>
      <p:bgPr>
        <a:solidFill>
          <a:schemeClr val="accent4"/>
        </a:solidFill>
        <a:effectLst/>
      </p:bgPr>
    </p:bg>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475500" y="1258525"/>
            <a:ext cx="8222100" cy="1963500"/>
          </a:xfrm>
          <a:prstGeom prst="rect">
            <a:avLst/>
          </a:prstGeom>
        </p:spPr>
        <p:txBody>
          <a:bodyPr lIns="91425" tIns="91425" rIns="91425" bIns="91425" anchor="b" anchorCtr="0"/>
          <a:lstStyle>
            <a:lvl1pPr lvl="0" algn="ctr">
              <a:spcBef>
                <a:spcPts val="0"/>
              </a:spcBef>
              <a:buClr>
                <a:schemeClr val="dk2"/>
              </a:buClr>
              <a:buSzPct val="100000"/>
              <a:defRPr sz="12000">
                <a:solidFill>
                  <a:schemeClr val="dk2"/>
                </a:solidFill>
              </a:defRPr>
            </a:lvl1pPr>
            <a:lvl2pPr lvl="1" algn="ctr">
              <a:spcBef>
                <a:spcPts val="0"/>
              </a:spcBef>
              <a:buClr>
                <a:schemeClr val="dk2"/>
              </a:buClr>
              <a:buSzPct val="100000"/>
              <a:defRPr sz="12000">
                <a:solidFill>
                  <a:schemeClr val="dk2"/>
                </a:solidFill>
              </a:defRPr>
            </a:lvl2pPr>
            <a:lvl3pPr lvl="2" algn="ctr">
              <a:spcBef>
                <a:spcPts val="0"/>
              </a:spcBef>
              <a:buClr>
                <a:schemeClr val="dk2"/>
              </a:buClr>
              <a:buSzPct val="100000"/>
              <a:defRPr sz="12000">
                <a:solidFill>
                  <a:schemeClr val="dk2"/>
                </a:solidFill>
              </a:defRPr>
            </a:lvl3pPr>
            <a:lvl4pPr lvl="3" algn="ctr">
              <a:spcBef>
                <a:spcPts val="0"/>
              </a:spcBef>
              <a:buClr>
                <a:schemeClr val="dk2"/>
              </a:buClr>
              <a:buSzPct val="100000"/>
              <a:defRPr sz="12000">
                <a:solidFill>
                  <a:schemeClr val="dk2"/>
                </a:solidFill>
              </a:defRPr>
            </a:lvl4pPr>
            <a:lvl5pPr lvl="4" algn="ctr">
              <a:spcBef>
                <a:spcPts val="0"/>
              </a:spcBef>
              <a:buClr>
                <a:schemeClr val="dk2"/>
              </a:buClr>
              <a:buSzPct val="100000"/>
              <a:defRPr sz="12000">
                <a:solidFill>
                  <a:schemeClr val="dk2"/>
                </a:solidFill>
              </a:defRPr>
            </a:lvl5pPr>
            <a:lvl6pPr lvl="5" algn="ctr">
              <a:spcBef>
                <a:spcPts val="0"/>
              </a:spcBef>
              <a:buClr>
                <a:schemeClr val="dk2"/>
              </a:buClr>
              <a:buSzPct val="100000"/>
              <a:defRPr sz="12000">
                <a:solidFill>
                  <a:schemeClr val="dk2"/>
                </a:solidFill>
              </a:defRPr>
            </a:lvl6pPr>
            <a:lvl7pPr lvl="6" algn="ctr">
              <a:spcBef>
                <a:spcPts val="0"/>
              </a:spcBef>
              <a:buClr>
                <a:schemeClr val="dk2"/>
              </a:buClr>
              <a:buSzPct val="100000"/>
              <a:defRPr sz="12000">
                <a:solidFill>
                  <a:schemeClr val="dk2"/>
                </a:solidFill>
              </a:defRPr>
            </a:lvl7pPr>
            <a:lvl8pPr lvl="7" algn="ctr">
              <a:spcBef>
                <a:spcPts val="0"/>
              </a:spcBef>
              <a:buClr>
                <a:schemeClr val="dk2"/>
              </a:buClr>
              <a:buSzPct val="100000"/>
              <a:defRPr sz="12000">
                <a:solidFill>
                  <a:schemeClr val="dk2"/>
                </a:solidFill>
              </a:defRPr>
            </a:lvl8pPr>
            <a:lvl9pPr lvl="8" algn="ctr">
              <a:spcBef>
                <a:spcPts val="0"/>
              </a:spcBef>
              <a:buClr>
                <a:schemeClr val="dk2"/>
              </a:buClr>
              <a:buSzPct val="100000"/>
              <a:defRPr sz="12000">
                <a:solidFill>
                  <a:schemeClr val="dk2"/>
                </a:solidFill>
              </a:defRPr>
            </a:lvl9pPr>
          </a:lstStyle>
          <a:p>
            <a:endParaRPr/>
          </a:p>
        </p:txBody>
      </p:sp>
      <p:sp>
        <p:nvSpPr>
          <p:cNvPr id="59" name="Shape 59"/>
          <p:cNvSpPr txBox="1">
            <a:spLocks noGrp="1"/>
          </p:cNvSpPr>
          <p:nvPr>
            <p:ph type="body" idx="1"/>
          </p:nvPr>
        </p:nvSpPr>
        <p:spPr>
          <a:xfrm>
            <a:off x="475500" y="3304625"/>
            <a:ext cx="82221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60" name="Shape 60"/>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fr"/>
              <a:t>‹N°›</a:t>
            </a:fld>
            <a:endParaRPr lang="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Shape 62"/>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fr"/>
              <a:t>‹N°›</a:t>
            </a:fld>
            <a:endParaRPr lang="f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457200" y="400050"/>
            <a:ext cx="8229600" cy="742800"/>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Calibri"/>
              <a:buNone/>
              <a:defRPr sz="4000" b="0" i="0" u="none" strike="noStrike" cap="none">
                <a:solidFill>
                  <a:schemeClr val="dk2"/>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65" name="Shape 65"/>
          <p:cNvSpPr txBox="1">
            <a:spLocks noGrp="1"/>
          </p:cNvSpPr>
          <p:nvPr>
            <p:ph type="body" idx="1"/>
          </p:nvPr>
        </p:nvSpPr>
        <p:spPr>
          <a:xfrm>
            <a:off x="457200" y="1200150"/>
            <a:ext cx="8229600" cy="3657600"/>
          </a:xfrm>
          <a:prstGeom prst="rect">
            <a:avLst/>
          </a:prstGeom>
          <a:noFill/>
          <a:ln>
            <a:noFill/>
          </a:ln>
        </p:spPr>
        <p:txBody>
          <a:bodyPr lIns="91425" tIns="91425" rIns="91425" bIns="91425" anchor="t" anchorCtr="0"/>
          <a:lstStyle>
            <a:lvl1pPr marL="182880" marR="0" lvl="0" indent="-53339" algn="l" rtl="0">
              <a:spcBef>
                <a:spcPts val="480"/>
              </a:spcBef>
              <a:buClr>
                <a:schemeClr val="accent1"/>
              </a:buClr>
              <a:buSzPct val="85000"/>
              <a:buFont typeface="Arial"/>
              <a:buChar char="•"/>
              <a:defRPr sz="2400" b="0" i="0" u="none" strike="noStrike" cap="none">
                <a:solidFill>
                  <a:schemeClr val="dk1"/>
                </a:solidFill>
                <a:latin typeface="Calibri"/>
                <a:ea typeface="Calibri"/>
                <a:cs typeface="Calibri"/>
                <a:sym typeface="Calibri"/>
              </a:defRPr>
            </a:lvl1pPr>
            <a:lvl2pPr marL="457200" marR="0" lvl="1" indent="-82550" algn="l" rtl="0">
              <a:spcBef>
                <a:spcPts val="400"/>
              </a:spcBef>
              <a:buClr>
                <a:schemeClr val="accent1"/>
              </a:buClr>
              <a:buSzPct val="85000"/>
              <a:buFont typeface="Arial"/>
              <a:buChar char="•"/>
              <a:defRPr sz="2000" b="0" i="0" u="none" strike="noStrike" cap="none">
                <a:solidFill>
                  <a:schemeClr val="dk1"/>
                </a:solidFill>
                <a:latin typeface="Calibri"/>
                <a:ea typeface="Calibri"/>
                <a:cs typeface="Calibri"/>
                <a:sym typeface="Calibri"/>
              </a:defRPr>
            </a:lvl2pPr>
            <a:lvl3pPr marL="731520" marR="0" lvl="2" indent="-82550" algn="l" rtl="0">
              <a:spcBef>
                <a:spcPts val="360"/>
              </a:spcBef>
              <a:buClr>
                <a:schemeClr val="accent1"/>
              </a:buClr>
              <a:buSzPct val="90000"/>
              <a:buFont typeface="Arial"/>
              <a:buChar char="•"/>
              <a:defRPr sz="1800" b="0" i="0" u="none" strike="noStrike" cap="none">
                <a:solidFill>
                  <a:schemeClr val="dk1"/>
                </a:solidFill>
                <a:latin typeface="Calibri"/>
                <a:ea typeface="Calibri"/>
                <a:cs typeface="Calibri"/>
                <a:sym typeface="Calibri"/>
              </a:defRPr>
            </a:lvl3pPr>
            <a:lvl4pPr marL="1005839" marR="0" lvl="3" indent="-91439" algn="l" rtl="0">
              <a:spcBef>
                <a:spcPts val="320"/>
              </a:spcBef>
              <a:buClr>
                <a:schemeClr val="accent1"/>
              </a:buClr>
              <a:buSzPct val="100000"/>
              <a:buFont typeface="Arial"/>
              <a:buChar char="•"/>
              <a:defRPr sz="1600" b="0" i="0" u="none" strike="noStrike" cap="none">
                <a:solidFill>
                  <a:schemeClr val="dk1"/>
                </a:solidFill>
                <a:latin typeface="Calibri"/>
                <a:ea typeface="Calibri"/>
                <a:cs typeface="Calibri"/>
                <a:sym typeface="Calibri"/>
              </a:defRPr>
            </a:lvl4pPr>
            <a:lvl5pPr marL="1188720" marR="0" lvl="4" indent="-58419" algn="l" rtl="0">
              <a:spcBef>
                <a:spcPts val="280"/>
              </a:spcBef>
              <a:buClr>
                <a:schemeClr val="accent1"/>
              </a:buClr>
              <a:buSzPct val="100000"/>
              <a:buFont typeface="Arial"/>
              <a:buChar char="•"/>
              <a:defRPr sz="1400" b="0" i="0" u="none" strike="noStrike" cap="none">
                <a:solidFill>
                  <a:schemeClr val="dk1"/>
                </a:solidFill>
                <a:latin typeface="Calibri"/>
                <a:ea typeface="Calibri"/>
                <a:cs typeface="Calibri"/>
                <a:sym typeface="Calibri"/>
              </a:defRPr>
            </a:lvl5pPr>
            <a:lvl6pPr marL="1371600" marR="0" lvl="5" indent="-107950" algn="l" rtl="0">
              <a:spcBef>
                <a:spcPts val="260"/>
              </a:spcBef>
              <a:buClr>
                <a:schemeClr val="accent1"/>
              </a:buClr>
              <a:buSzPct val="100000"/>
              <a:buFont typeface="Arial"/>
              <a:buChar char="•"/>
              <a:defRPr sz="1300" b="0" i="0" u="none" strike="noStrike" cap="none">
                <a:solidFill>
                  <a:schemeClr val="dk1"/>
                </a:solidFill>
                <a:latin typeface="Calibri"/>
                <a:ea typeface="Calibri"/>
                <a:cs typeface="Calibri"/>
                <a:sym typeface="Calibri"/>
              </a:defRPr>
            </a:lvl6pPr>
            <a:lvl7pPr marL="1554480" marR="0" lvl="6" indent="-100330" algn="l" rtl="0">
              <a:spcBef>
                <a:spcPts val="260"/>
              </a:spcBef>
              <a:buClr>
                <a:schemeClr val="accent1"/>
              </a:buClr>
              <a:buSzPct val="100000"/>
              <a:buFont typeface="Arial"/>
              <a:buChar char="•"/>
              <a:defRPr sz="1300" b="0" i="0" u="none" strike="noStrike" cap="none">
                <a:solidFill>
                  <a:schemeClr val="dk1"/>
                </a:solidFill>
                <a:latin typeface="Calibri"/>
                <a:ea typeface="Calibri"/>
                <a:cs typeface="Calibri"/>
                <a:sym typeface="Calibri"/>
              </a:defRPr>
            </a:lvl7pPr>
            <a:lvl8pPr marL="1737360" marR="0" lvl="7" indent="-105410" algn="l" rtl="0">
              <a:spcBef>
                <a:spcPts val="260"/>
              </a:spcBef>
              <a:buClr>
                <a:schemeClr val="accent1"/>
              </a:buClr>
              <a:buSzPct val="100000"/>
              <a:buFont typeface="Arial"/>
              <a:buChar char="•"/>
              <a:defRPr sz="1300" b="0" i="0" u="none" strike="noStrike" cap="none">
                <a:solidFill>
                  <a:schemeClr val="dk1"/>
                </a:solidFill>
                <a:latin typeface="Calibri"/>
                <a:ea typeface="Calibri"/>
                <a:cs typeface="Calibri"/>
                <a:sym typeface="Calibri"/>
              </a:defRPr>
            </a:lvl8pPr>
            <a:lvl9pPr marL="1920240" marR="0" lvl="8" indent="-110489" algn="l" rtl="0">
              <a:spcBef>
                <a:spcPts val="260"/>
              </a:spcBef>
              <a:buClr>
                <a:schemeClr val="accent1"/>
              </a:buClr>
              <a:buSzPct val="1000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dt" idx="10"/>
          </p:nvPr>
        </p:nvSpPr>
        <p:spPr>
          <a:xfrm>
            <a:off x="457200" y="13716"/>
            <a:ext cx="2895600" cy="246900"/>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FFFFFF"/>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ftr" idx="11"/>
          </p:nvPr>
        </p:nvSpPr>
        <p:spPr>
          <a:xfrm>
            <a:off x="3429000" y="13716"/>
            <a:ext cx="4114800" cy="246900"/>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FFFFFF"/>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sldNum" idx="12"/>
          </p:nvPr>
        </p:nvSpPr>
        <p:spPr>
          <a:xfrm>
            <a:off x="7620000" y="13716"/>
            <a:ext cx="1066800" cy="246900"/>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fr" sz="1400" b="1" i="0" u="none" strike="noStrike" cap="none">
                <a:solidFill>
                  <a:srgbClr val="FFFFFF"/>
                </a:solidFill>
                <a:latin typeface="Calibri"/>
                <a:ea typeface="Calibri"/>
                <a:cs typeface="Calibri"/>
                <a:sym typeface="Calibri"/>
              </a:rPr>
              <a:t>‹N°›</a:t>
            </a:fld>
            <a:endParaRPr lang="fr" sz="1400" b="1"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Deux contenus">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457200" y="400050"/>
            <a:ext cx="8229600" cy="742800"/>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Calibri"/>
              <a:buNone/>
              <a:defRPr sz="4000" b="0" i="0" u="none" strike="noStrike" cap="none">
                <a:solidFill>
                  <a:schemeClr val="dk2"/>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71" name="Shape 71"/>
          <p:cNvSpPr txBox="1">
            <a:spLocks noGrp="1"/>
          </p:cNvSpPr>
          <p:nvPr>
            <p:ph type="body" idx="1"/>
          </p:nvPr>
        </p:nvSpPr>
        <p:spPr>
          <a:xfrm>
            <a:off x="457200" y="1255013"/>
            <a:ext cx="4038600" cy="3538800"/>
          </a:xfrm>
          <a:prstGeom prst="rect">
            <a:avLst/>
          </a:prstGeom>
          <a:noFill/>
          <a:ln>
            <a:noFill/>
          </a:ln>
        </p:spPr>
        <p:txBody>
          <a:bodyPr lIns="91425" tIns="91425" rIns="91425" bIns="91425" anchor="t" anchorCtr="0"/>
          <a:lstStyle>
            <a:lvl1pPr marL="182880" marR="0" lvl="0" indent="-31750" algn="l" rtl="0">
              <a:spcBef>
                <a:spcPts val="560"/>
              </a:spcBef>
              <a:buClr>
                <a:schemeClr val="accent1"/>
              </a:buClr>
              <a:buSzPct val="85000"/>
              <a:buFont typeface="Arial"/>
              <a:buChar char="•"/>
              <a:defRPr sz="2800" b="0" i="0" u="none" strike="noStrike" cap="none">
                <a:solidFill>
                  <a:schemeClr val="dk1"/>
                </a:solidFill>
                <a:latin typeface="Calibri"/>
                <a:ea typeface="Calibri"/>
                <a:cs typeface="Calibri"/>
                <a:sym typeface="Calibri"/>
              </a:defRPr>
            </a:lvl1pPr>
            <a:lvl2pPr marL="457200" marR="0" lvl="1" indent="-60959" algn="l" rtl="0">
              <a:spcBef>
                <a:spcPts val="480"/>
              </a:spcBef>
              <a:buClr>
                <a:schemeClr val="accent1"/>
              </a:buClr>
              <a:buSzPct val="85000"/>
              <a:buFont typeface="Arial"/>
              <a:buChar char="•"/>
              <a:defRPr sz="2400" b="0" i="0" u="none" strike="noStrike" cap="none">
                <a:solidFill>
                  <a:schemeClr val="dk1"/>
                </a:solidFill>
                <a:latin typeface="Calibri"/>
                <a:ea typeface="Calibri"/>
                <a:cs typeface="Calibri"/>
                <a:sym typeface="Calibri"/>
              </a:defRPr>
            </a:lvl2pPr>
            <a:lvl3pPr marL="731520" marR="0" lvl="2" indent="-71119" algn="l" rtl="0">
              <a:spcBef>
                <a:spcPts val="400"/>
              </a:spcBef>
              <a:buClr>
                <a:schemeClr val="accent1"/>
              </a:buClr>
              <a:buSzPct val="90000"/>
              <a:buFont typeface="Arial"/>
              <a:buChar char="•"/>
              <a:defRPr sz="2000" b="0" i="0" u="none" strike="noStrike" cap="none">
                <a:solidFill>
                  <a:schemeClr val="dk1"/>
                </a:solidFill>
                <a:latin typeface="Calibri"/>
                <a:ea typeface="Calibri"/>
                <a:cs typeface="Calibri"/>
                <a:sym typeface="Calibri"/>
              </a:defRPr>
            </a:lvl3pPr>
            <a:lvl4pPr marL="1005839" marR="0" lvl="3" indent="-78739" algn="l" rtl="0">
              <a:spcBef>
                <a:spcPts val="360"/>
              </a:spcBef>
              <a:buClr>
                <a:schemeClr val="accent1"/>
              </a:buClr>
              <a:buSzPct val="100000"/>
              <a:buFont typeface="Arial"/>
              <a:buChar char="•"/>
              <a:defRPr sz="1800" b="0" i="0" u="none" strike="noStrike" cap="none">
                <a:solidFill>
                  <a:schemeClr val="dk1"/>
                </a:solidFill>
                <a:latin typeface="Calibri"/>
                <a:ea typeface="Calibri"/>
                <a:cs typeface="Calibri"/>
                <a:sym typeface="Calibri"/>
              </a:defRPr>
            </a:lvl4pPr>
            <a:lvl5pPr marL="1188720" marR="0" lvl="4" indent="-33019" algn="l" rtl="0">
              <a:spcBef>
                <a:spcPts val="360"/>
              </a:spcBef>
              <a:buClr>
                <a:schemeClr val="accent1"/>
              </a:buClr>
              <a:buSzPct val="100000"/>
              <a:buFont typeface="Arial"/>
              <a:buChar char="•"/>
              <a:defRPr sz="1800" b="0" i="0" u="none" strike="noStrike" cap="none">
                <a:solidFill>
                  <a:schemeClr val="dk1"/>
                </a:solidFill>
                <a:latin typeface="Calibri"/>
                <a:ea typeface="Calibri"/>
                <a:cs typeface="Calibri"/>
                <a:sym typeface="Calibri"/>
              </a:defRPr>
            </a:lvl5pPr>
            <a:lvl6pPr marL="1371600" marR="0" lvl="5" indent="-76200" algn="l" rtl="0">
              <a:spcBef>
                <a:spcPts val="360"/>
              </a:spcBef>
              <a:buClr>
                <a:schemeClr val="accent1"/>
              </a:buClr>
              <a:buSzPct val="100000"/>
              <a:buFont typeface="Arial"/>
              <a:buChar char="•"/>
              <a:defRPr sz="1800" b="0" i="0" u="none" strike="noStrike" cap="none">
                <a:solidFill>
                  <a:schemeClr val="dk1"/>
                </a:solidFill>
                <a:latin typeface="Calibri"/>
                <a:ea typeface="Calibri"/>
                <a:cs typeface="Calibri"/>
                <a:sym typeface="Calibri"/>
              </a:defRPr>
            </a:lvl6pPr>
            <a:lvl7pPr marL="1554480" marR="0" lvl="6" indent="-68580" algn="l" rtl="0">
              <a:spcBef>
                <a:spcPts val="360"/>
              </a:spcBef>
              <a:buClr>
                <a:schemeClr val="accent1"/>
              </a:buClr>
              <a:buSzPct val="100000"/>
              <a:buFont typeface="Arial"/>
              <a:buChar char="•"/>
              <a:defRPr sz="1800" b="0" i="0" u="none" strike="noStrike" cap="none">
                <a:solidFill>
                  <a:schemeClr val="dk1"/>
                </a:solidFill>
                <a:latin typeface="Calibri"/>
                <a:ea typeface="Calibri"/>
                <a:cs typeface="Calibri"/>
                <a:sym typeface="Calibri"/>
              </a:defRPr>
            </a:lvl7pPr>
            <a:lvl8pPr marL="1737360" marR="0" lvl="7" indent="-73660" algn="l" rtl="0">
              <a:spcBef>
                <a:spcPts val="360"/>
              </a:spcBef>
              <a:buClr>
                <a:schemeClr val="accent1"/>
              </a:buClr>
              <a:buSzPct val="100000"/>
              <a:buFont typeface="Arial"/>
              <a:buChar char="•"/>
              <a:defRPr sz="1800" b="0" i="0" u="none" strike="noStrike" cap="none">
                <a:solidFill>
                  <a:schemeClr val="dk1"/>
                </a:solidFill>
                <a:latin typeface="Calibri"/>
                <a:ea typeface="Calibri"/>
                <a:cs typeface="Calibri"/>
                <a:sym typeface="Calibri"/>
              </a:defRPr>
            </a:lvl8pPr>
            <a:lvl9pPr marL="1920240" marR="0" lvl="8" indent="-78739" algn="l" rtl="0">
              <a:spcBef>
                <a:spcPts val="360"/>
              </a:spcBef>
              <a:buClr>
                <a:schemeClr val="accent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body" idx="2"/>
          </p:nvPr>
        </p:nvSpPr>
        <p:spPr>
          <a:xfrm>
            <a:off x="4648200" y="1255013"/>
            <a:ext cx="4038600" cy="3538800"/>
          </a:xfrm>
          <a:prstGeom prst="rect">
            <a:avLst/>
          </a:prstGeom>
          <a:noFill/>
          <a:ln>
            <a:noFill/>
          </a:ln>
        </p:spPr>
        <p:txBody>
          <a:bodyPr lIns="91425" tIns="91425" rIns="91425" bIns="91425" anchor="t" anchorCtr="0"/>
          <a:lstStyle>
            <a:lvl1pPr marL="182880" marR="0" lvl="0" indent="-31750" algn="l" rtl="0">
              <a:spcBef>
                <a:spcPts val="560"/>
              </a:spcBef>
              <a:buClr>
                <a:schemeClr val="accent1"/>
              </a:buClr>
              <a:buSzPct val="85000"/>
              <a:buFont typeface="Arial"/>
              <a:buChar char="•"/>
              <a:defRPr sz="2800" b="0" i="0" u="none" strike="noStrike" cap="none">
                <a:solidFill>
                  <a:schemeClr val="dk1"/>
                </a:solidFill>
                <a:latin typeface="Calibri"/>
                <a:ea typeface="Calibri"/>
                <a:cs typeface="Calibri"/>
                <a:sym typeface="Calibri"/>
              </a:defRPr>
            </a:lvl1pPr>
            <a:lvl2pPr marL="457200" marR="0" lvl="1" indent="-60959" algn="l" rtl="0">
              <a:spcBef>
                <a:spcPts val="480"/>
              </a:spcBef>
              <a:buClr>
                <a:schemeClr val="accent1"/>
              </a:buClr>
              <a:buSzPct val="85000"/>
              <a:buFont typeface="Arial"/>
              <a:buChar char="•"/>
              <a:defRPr sz="2400" b="0" i="0" u="none" strike="noStrike" cap="none">
                <a:solidFill>
                  <a:schemeClr val="dk1"/>
                </a:solidFill>
                <a:latin typeface="Calibri"/>
                <a:ea typeface="Calibri"/>
                <a:cs typeface="Calibri"/>
                <a:sym typeface="Calibri"/>
              </a:defRPr>
            </a:lvl2pPr>
            <a:lvl3pPr marL="731520" marR="0" lvl="2" indent="-71119" algn="l" rtl="0">
              <a:spcBef>
                <a:spcPts val="400"/>
              </a:spcBef>
              <a:buClr>
                <a:schemeClr val="accent1"/>
              </a:buClr>
              <a:buSzPct val="90000"/>
              <a:buFont typeface="Arial"/>
              <a:buChar char="•"/>
              <a:defRPr sz="2000" b="0" i="0" u="none" strike="noStrike" cap="none">
                <a:solidFill>
                  <a:schemeClr val="dk1"/>
                </a:solidFill>
                <a:latin typeface="Calibri"/>
                <a:ea typeface="Calibri"/>
                <a:cs typeface="Calibri"/>
                <a:sym typeface="Calibri"/>
              </a:defRPr>
            </a:lvl3pPr>
            <a:lvl4pPr marL="1005839" marR="0" lvl="3" indent="-78739" algn="l" rtl="0">
              <a:spcBef>
                <a:spcPts val="360"/>
              </a:spcBef>
              <a:buClr>
                <a:schemeClr val="accent1"/>
              </a:buClr>
              <a:buSzPct val="100000"/>
              <a:buFont typeface="Arial"/>
              <a:buChar char="•"/>
              <a:defRPr sz="1800" b="0" i="0" u="none" strike="noStrike" cap="none">
                <a:solidFill>
                  <a:schemeClr val="dk1"/>
                </a:solidFill>
                <a:latin typeface="Calibri"/>
                <a:ea typeface="Calibri"/>
                <a:cs typeface="Calibri"/>
                <a:sym typeface="Calibri"/>
              </a:defRPr>
            </a:lvl4pPr>
            <a:lvl5pPr marL="1188720" marR="0" lvl="4" indent="-33019" algn="l" rtl="0">
              <a:spcBef>
                <a:spcPts val="360"/>
              </a:spcBef>
              <a:buClr>
                <a:schemeClr val="accent1"/>
              </a:buClr>
              <a:buSzPct val="100000"/>
              <a:buFont typeface="Arial"/>
              <a:buChar char="•"/>
              <a:defRPr sz="1800" b="0" i="0" u="none" strike="noStrike" cap="none">
                <a:solidFill>
                  <a:schemeClr val="dk1"/>
                </a:solidFill>
                <a:latin typeface="Calibri"/>
                <a:ea typeface="Calibri"/>
                <a:cs typeface="Calibri"/>
                <a:sym typeface="Calibri"/>
              </a:defRPr>
            </a:lvl5pPr>
            <a:lvl6pPr marL="1371600" marR="0" lvl="5" indent="-76200" algn="l" rtl="0">
              <a:spcBef>
                <a:spcPts val="360"/>
              </a:spcBef>
              <a:buClr>
                <a:schemeClr val="accent1"/>
              </a:buClr>
              <a:buSzPct val="100000"/>
              <a:buFont typeface="Arial"/>
              <a:buChar char="•"/>
              <a:defRPr sz="1800" b="0" i="0" u="none" strike="noStrike" cap="none">
                <a:solidFill>
                  <a:schemeClr val="dk1"/>
                </a:solidFill>
                <a:latin typeface="Calibri"/>
                <a:ea typeface="Calibri"/>
                <a:cs typeface="Calibri"/>
                <a:sym typeface="Calibri"/>
              </a:defRPr>
            </a:lvl6pPr>
            <a:lvl7pPr marL="1554480" marR="0" lvl="6" indent="-68580" algn="l" rtl="0">
              <a:spcBef>
                <a:spcPts val="360"/>
              </a:spcBef>
              <a:buClr>
                <a:schemeClr val="accent1"/>
              </a:buClr>
              <a:buSzPct val="100000"/>
              <a:buFont typeface="Arial"/>
              <a:buChar char="•"/>
              <a:defRPr sz="1800" b="0" i="0" u="none" strike="noStrike" cap="none">
                <a:solidFill>
                  <a:schemeClr val="dk1"/>
                </a:solidFill>
                <a:latin typeface="Calibri"/>
                <a:ea typeface="Calibri"/>
                <a:cs typeface="Calibri"/>
                <a:sym typeface="Calibri"/>
              </a:defRPr>
            </a:lvl7pPr>
            <a:lvl8pPr marL="1737360" marR="0" lvl="7" indent="-73660" algn="l" rtl="0">
              <a:spcBef>
                <a:spcPts val="360"/>
              </a:spcBef>
              <a:buClr>
                <a:schemeClr val="accent1"/>
              </a:buClr>
              <a:buSzPct val="100000"/>
              <a:buFont typeface="Arial"/>
              <a:buChar char="•"/>
              <a:defRPr sz="1800" b="0" i="0" u="none" strike="noStrike" cap="none">
                <a:solidFill>
                  <a:schemeClr val="dk1"/>
                </a:solidFill>
                <a:latin typeface="Calibri"/>
                <a:ea typeface="Calibri"/>
                <a:cs typeface="Calibri"/>
                <a:sym typeface="Calibri"/>
              </a:defRPr>
            </a:lvl8pPr>
            <a:lvl9pPr marL="1920240" marR="0" lvl="8" indent="-78739" algn="l" rtl="0">
              <a:spcBef>
                <a:spcPts val="360"/>
              </a:spcBef>
              <a:buClr>
                <a:schemeClr val="accent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dt" idx="10"/>
          </p:nvPr>
        </p:nvSpPr>
        <p:spPr>
          <a:xfrm>
            <a:off x="457200" y="13716"/>
            <a:ext cx="2895600" cy="246900"/>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FFFFFF"/>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4" name="Shape 74"/>
          <p:cNvSpPr txBox="1">
            <a:spLocks noGrp="1"/>
          </p:cNvSpPr>
          <p:nvPr>
            <p:ph type="ftr" idx="11"/>
          </p:nvPr>
        </p:nvSpPr>
        <p:spPr>
          <a:xfrm>
            <a:off x="3429000" y="13716"/>
            <a:ext cx="4114800" cy="246900"/>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FFFFFF"/>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sldNum" idx="12"/>
          </p:nvPr>
        </p:nvSpPr>
        <p:spPr>
          <a:xfrm>
            <a:off x="7620000" y="13716"/>
            <a:ext cx="1066800" cy="246900"/>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fr" sz="1400" b="1" i="0" u="none" strike="noStrike" cap="none">
                <a:solidFill>
                  <a:srgbClr val="FFFFFF"/>
                </a:solidFill>
                <a:latin typeface="Calibri"/>
                <a:ea typeface="Calibri"/>
                <a:cs typeface="Calibri"/>
                <a:sym typeface="Calibri"/>
              </a:rPr>
              <a:t>‹N°›</a:t>
            </a:fld>
            <a:endParaRPr lang="fr" sz="1400" b="1"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re de section">
    <p:bg>
      <p:bgPr>
        <a:solidFill>
          <a:schemeClr val="dk2"/>
        </a:solidFill>
        <a:effectLst/>
      </p:bgPr>
    </p:bg>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722312" y="1771650"/>
            <a:ext cx="7772400" cy="1650300"/>
          </a:xfrm>
          <a:prstGeom prst="rect">
            <a:avLst/>
          </a:prstGeom>
          <a:noFill/>
          <a:ln>
            <a:noFill/>
          </a:ln>
        </p:spPr>
        <p:txBody>
          <a:bodyPr lIns="91425" tIns="91425" rIns="91425" bIns="91425" anchor="b" anchorCtr="0"/>
          <a:lstStyle>
            <a:lvl1pPr marL="0" marR="0" lvl="0" indent="0" algn="l" rtl="0">
              <a:spcBef>
                <a:spcPts val="0"/>
              </a:spcBef>
              <a:buClr>
                <a:schemeClr val="lt2"/>
              </a:buClr>
              <a:buFont typeface="Calibri"/>
              <a:buNone/>
              <a:defRPr sz="4800" b="0" i="0" u="none" strike="noStrike" cap="none">
                <a:solidFill>
                  <a:schemeClr val="lt2"/>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78" name="Shape 78"/>
          <p:cNvSpPr txBox="1">
            <a:spLocks noGrp="1"/>
          </p:cNvSpPr>
          <p:nvPr>
            <p:ph type="body" idx="1"/>
          </p:nvPr>
        </p:nvSpPr>
        <p:spPr>
          <a:xfrm>
            <a:off x="722312" y="3470148"/>
            <a:ext cx="7772400" cy="1125000"/>
          </a:xfrm>
          <a:prstGeom prst="rect">
            <a:avLst/>
          </a:prstGeom>
          <a:noFill/>
          <a:ln>
            <a:noFill/>
          </a:ln>
        </p:spPr>
        <p:txBody>
          <a:bodyPr lIns="91425" tIns="91425" rIns="91425" bIns="91425" anchor="t" anchorCtr="0"/>
          <a:lstStyle>
            <a:lvl1pPr marL="0" marR="0" lvl="0" indent="0" algn="l" rtl="0">
              <a:spcBef>
                <a:spcPts val="480"/>
              </a:spcBef>
              <a:buClr>
                <a:schemeClr val="accent1"/>
              </a:buClr>
              <a:buFont typeface="Arial"/>
              <a:buNone/>
              <a:defRPr sz="2400" b="0" i="0" u="none" strike="noStrike" cap="none">
                <a:solidFill>
                  <a:schemeClr val="lt2"/>
                </a:solidFill>
                <a:latin typeface="Calibri"/>
                <a:ea typeface="Calibri"/>
                <a:cs typeface="Calibri"/>
                <a:sym typeface="Calibri"/>
              </a:defRPr>
            </a:lvl1pPr>
            <a:lvl2pPr marL="457200" marR="0" lvl="1" indent="0" algn="l" rtl="0">
              <a:spcBef>
                <a:spcPts val="360"/>
              </a:spcBef>
              <a:buClr>
                <a:schemeClr val="accent1"/>
              </a:buClr>
              <a:buFont typeface="Arial"/>
              <a:buNone/>
              <a:defRPr sz="1800" b="0" i="0" u="none" strike="noStrike" cap="none">
                <a:solidFill>
                  <a:schemeClr val="lt1"/>
                </a:solidFill>
                <a:latin typeface="Calibri"/>
                <a:ea typeface="Calibri"/>
                <a:cs typeface="Calibri"/>
                <a:sym typeface="Calibri"/>
              </a:defRPr>
            </a:lvl2pPr>
            <a:lvl3pPr marL="914400" marR="0" lvl="2" indent="0" algn="l" rtl="0">
              <a:spcBef>
                <a:spcPts val="320"/>
              </a:spcBef>
              <a:buClr>
                <a:schemeClr val="accent1"/>
              </a:buClr>
              <a:buFont typeface="Arial"/>
              <a:buNone/>
              <a:defRPr sz="1600" b="0" i="0" u="none" strike="noStrike" cap="none">
                <a:solidFill>
                  <a:schemeClr val="lt1"/>
                </a:solidFill>
                <a:latin typeface="Calibri"/>
                <a:ea typeface="Calibri"/>
                <a:cs typeface="Calibri"/>
                <a:sym typeface="Calibri"/>
              </a:defRPr>
            </a:lvl3pPr>
            <a:lvl4pPr marL="1371600" marR="0" lvl="3" indent="0" algn="l" rtl="0">
              <a:spcBef>
                <a:spcPts val="280"/>
              </a:spcBef>
              <a:buClr>
                <a:schemeClr val="accent1"/>
              </a:buClr>
              <a:buFont typeface="Arial"/>
              <a:buNone/>
              <a:defRPr sz="1400" b="0" i="0" u="none" strike="noStrike" cap="none">
                <a:solidFill>
                  <a:schemeClr val="lt1"/>
                </a:solidFill>
                <a:latin typeface="Calibri"/>
                <a:ea typeface="Calibri"/>
                <a:cs typeface="Calibri"/>
                <a:sym typeface="Calibri"/>
              </a:defRPr>
            </a:lvl4pPr>
            <a:lvl5pPr marL="1828800" marR="0" lvl="4" indent="0" algn="l" rtl="0">
              <a:spcBef>
                <a:spcPts val="280"/>
              </a:spcBef>
              <a:buClr>
                <a:schemeClr val="accent1"/>
              </a:buClr>
              <a:buFont typeface="Arial"/>
              <a:buNone/>
              <a:defRPr sz="1400" b="0" i="0" u="none" strike="noStrike" cap="none">
                <a:solidFill>
                  <a:schemeClr val="lt1"/>
                </a:solidFill>
                <a:latin typeface="Calibri"/>
                <a:ea typeface="Calibri"/>
                <a:cs typeface="Calibri"/>
                <a:sym typeface="Calibri"/>
              </a:defRPr>
            </a:lvl5pPr>
            <a:lvl6pPr marL="2286000" marR="0" lvl="5" indent="0" algn="l" rtl="0">
              <a:spcBef>
                <a:spcPts val="280"/>
              </a:spcBef>
              <a:buClr>
                <a:schemeClr val="accent1"/>
              </a:buClr>
              <a:buFont typeface="Arial"/>
              <a:buNone/>
              <a:defRPr sz="1400" b="0" i="0" u="none" strike="noStrike" cap="none">
                <a:solidFill>
                  <a:schemeClr val="lt1"/>
                </a:solidFill>
                <a:latin typeface="Calibri"/>
                <a:ea typeface="Calibri"/>
                <a:cs typeface="Calibri"/>
                <a:sym typeface="Calibri"/>
              </a:defRPr>
            </a:lvl6pPr>
            <a:lvl7pPr marL="2743200" marR="0" lvl="6" indent="0" algn="l" rtl="0">
              <a:spcBef>
                <a:spcPts val="280"/>
              </a:spcBef>
              <a:buClr>
                <a:schemeClr val="accent1"/>
              </a:buClr>
              <a:buFont typeface="Arial"/>
              <a:buNone/>
              <a:defRPr sz="1400" b="0" i="0" u="none" strike="noStrike" cap="none">
                <a:solidFill>
                  <a:schemeClr val="lt1"/>
                </a:solidFill>
                <a:latin typeface="Calibri"/>
                <a:ea typeface="Calibri"/>
                <a:cs typeface="Calibri"/>
                <a:sym typeface="Calibri"/>
              </a:defRPr>
            </a:lvl7pPr>
            <a:lvl8pPr marL="3200400" marR="0" lvl="7" indent="0" algn="l" rtl="0">
              <a:spcBef>
                <a:spcPts val="280"/>
              </a:spcBef>
              <a:buClr>
                <a:schemeClr val="accent1"/>
              </a:buClr>
              <a:buFont typeface="Arial"/>
              <a:buNone/>
              <a:defRPr sz="1400" b="0" i="0" u="none" strike="noStrike" cap="none">
                <a:solidFill>
                  <a:schemeClr val="lt1"/>
                </a:solidFill>
                <a:latin typeface="Calibri"/>
                <a:ea typeface="Calibri"/>
                <a:cs typeface="Calibri"/>
                <a:sym typeface="Calibri"/>
              </a:defRPr>
            </a:lvl8pPr>
            <a:lvl9pPr marL="3657600" marR="0" lvl="8" indent="0" algn="l" rtl="0">
              <a:spcBef>
                <a:spcPts val="280"/>
              </a:spcBef>
              <a:buClr>
                <a:schemeClr val="accent1"/>
              </a:buClr>
              <a:buFont typeface="Arial"/>
              <a:buNone/>
              <a:defRPr sz="1400" b="0" i="0" u="none" strike="noStrike" cap="none">
                <a:solidFill>
                  <a:schemeClr val="lt1"/>
                </a:solidFill>
                <a:latin typeface="Calibri"/>
                <a:ea typeface="Calibri"/>
                <a:cs typeface="Calibri"/>
                <a:sym typeface="Calibri"/>
              </a:defRPr>
            </a:lvl9pPr>
          </a:lstStyle>
          <a:p>
            <a:endParaRPr/>
          </a:p>
        </p:txBody>
      </p:sp>
      <p:sp>
        <p:nvSpPr>
          <p:cNvPr id="79" name="Shape 79"/>
          <p:cNvSpPr txBox="1">
            <a:spLocks noGrp="1"/>
          </p:cNvSpPr>
          <p:nvPr>
            <p:ph type="dt" idx="10"/>
          </p:nvPr>
        </p:nvSpPr>
        <p:spPr>
          <a:xfrm>
            <a:off x="457200" y="13716"/>
            <a:ext cx="2895600" cy="246900"/>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FFFFFF"/>
                </a:solidFill>
                <a:latin typeface="Calibri"/>
                <a:ea typeface="Calibri"/>
                <a:cs typeface="Calibri"/>
                <a:sym typeface="Calibri"/>
              </a:defRPr>
            </a:lvl1pPr>
            <a:lvl2pPr marL="457200" marR="0" lvl="1" indent="0" algn="l" rtl="0">
              <a:spcBef>
                <a:spcPts val="0"/>
              </a:spcBef>
              <a:buNone/>
              <a:defRPr sz="1800" b="0" i="0" u="none" strike="noStrike" cap="none">
                <a:solidFill>
                  <a:schemeClr val="lt1"/>
                </a:solidFill>
                <a:latin typeface="Calibri"/>
                <a:ea typeface="Calibri"/>
                <a:cs typeface="Calibri"/>
                <a:sym typeface="Calibri"/>
              </a:defRPr>
            </a:lvl2pPr>
            <a:lvl3pPr marL="914400" marR="0" lvl="2" indent="0" algn="l" rtl="0">
              <a:spcBef>
                <a:spcPts val="0"/>
              </a:spcBef>
              <a:buNone/>
              <a:defRPr sz="1800" b="0" i="0" u="none" strike="noStrike" cap="none">
                <a:solidFill>
                  <a:schemeClr val="lt1"/>
                </a:solidFill>
                <a:latin typeface="Calibri"/>
                <a:ea typeface="Calibri"/>
                <a:cs typeface="Calibri"/>
                <a:sym typeface="Calibri"/>
              </a:defRPr>
            </a:lvl3pPr>
            <a:lvl4pPr marL="1371600" marR="0" lvl="3" indent="0" algn="l" rtl="0">
              <a:spcBef>
                <a:spcPts val="0"/>
              </a:spcBef>
              <a:buNone/>
              <a:defRPr sz="1800" b="0" i="0" u="none" strike="noStrike" cap="none">
                <a:solidFill>
                  <a:schemeClr val="lt1"/>
                </a:solidFill>
                <a:latin typeface="Calibri"/>
                <a:ea typeface="Calibri"/>
                <a:cs typeface="Calibri"/>
                <a:sym typeface="Calibri"/>
              </a:defRPr>
            </a:lvl4pPr>
            <a:lvl5pPr marL="1828800" marR="0" lvl="4" indent="0" algn="l" rtl="0">
              <a:spcBef>
                <a:spcPts val="0"/>
              </a:spcBef>
              <a:buNone/>
              <a:defRPr sz="1800" b="0" i="0" u="none" strike="noStrike" cap="none">
                <a:solidFill>
                  <a:schemeClr val="lt1"/>
                </a:solidFill>
                <a:latin typeface="Calibri"/>
                <a:ea typeface="Calibri"/>
                <a:cs typeface="Calibri"/>
                <a:sym typeface="Calibri"/>
              </a:defRPr>
            </a:lvl5pPr>
            <a:lvl6pPr marL="2286000" marR="0" lvl="5" indent="0" algn="l" rtl="0">
              <a:spcBef>
                <a:spcPts val="0"/>
              </a:spcBef>
              <a:buNone/>
              <a:defRPr sz="1800" b="0" i="0" u="none" strike="noStrike" cap="none">
                <a:solidFill>
                  <a:schemeClr val="lt1"/>
                </a:solidFill>
                <a:latin typeface="Calibri"/>
                <a:ea typeface="Calibri"/>
                <a:cs typeface="Calibri"/>
                <a:sym typeface="Calibri"/>
              </a:defRPr>
            </a:lvl6pPr>
            <a:lvl7pPr marL="2743200" marR="0" lvl="6" indent="0" algn="l" rtl="0">
              <a:spcBef>
                <a:spcPts val="0"/>
              </a:spcBef>
              <a:buNone/>
              <a:defRPr sz="1800" b="0" i="0" u="none" strike="noStrike" cap="none">
                <a:solidFill>
                  <a:schemeClr val="lt1"/>
                </a:solidFill>
                <a:latin typeface="Calibri"/>
                <a:ea typeface="Calibri"/>
                <a:cs typeface="Calibri"/>
                <a:sym typeface="Calibri"/>
              </a:defRPr>
            </a:lvl7pPr>
            <a:lvl8pPr marL="3200400" marR="0" lvl="7" indent="0" algn="l" rtl="0">
              <a:spcBef>
                <a:spcPts val="0"/>
              </a:spcBef>
              <a:buNone/>
              <a:defRPr sz="1800" b="0" i="0" u="none" strike="noStrike" cap="none">
                <a:solidFill>
                  <a:schemeClr val="lt1"/>
                </a:solidFill>
                <a:latin typeface="Calibri"/>
                <a:ea typeface="Calibri"/>
                <a:cs typeface="Calibri"/>
                <a:sym typeface="Calibri"/>
              </a:defRPr>
            </a:lvl8pPr>
            <a:lvl9pPr marL="3657600" marR="0" lvl="8" indent="0" algn="l" rtl="0">
              <a:spcBef>
                <a:spcPts val="0"/>
              </a:spcBef>
              <a:buNone/>
              <a:defRPr sz="1800" b="0" i="0" u="none" strike="noStrike" cap="none">
                <a:solidFill>
                  <a:schemeClr val="lt1"/>
                </a:solidFill>
                <a:latin typeface="Calibri"/>
                <a:ea typeface="Calibri"/>
                <a:cs typeface="Calibri"/>
                <a:sym typeface="Calibri"/>
              </a:defRPr>
            </a:lvl9pPr>
          </a:lstStyle>
          <a:p>
            <a:endParaRPr/>
          </a:p>
        </p:txBody>
      </p:sp>
      <p:sp>
        <p:nvSpPr>
          <p:cNvPr id="80" name="Shape 80"/>
          <p:cNvSpPr txBox="1">
            <a:spLocks noGrp="1"/>
          </p:cNvSpPr>
          <p:nvPr>
            <p:ph type="ftr" idx="11"/>
          </p:nvPr>
        </p:nvSpPr>
        <p:spPr>
          <a:xfrm>
            <a:off x="3429000" y="13716"/>
            <a:ext cx="4114800" cy="246900"/>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FFFFFF"/>
                </a:solidFill>
                <a:latin typeface="Calibri"/>
                <a:ea typeface="Calibri"/>
                <a:cs typeface="Calibri"/>
                <a:sym typeface="Calibri"/>
              </a:defRPr>
            </a:lvl1pPr>
            <a:lvl2pPr marL="457200" marR="0" lvl="1" indent="0" algn="l" rtl="0">
              <a:spcBef>
                <a:spcPts val="0"/>
              </a:spcBef>
              <a:buNone/>
              <a:defRPr sz="1800" b="0" i="0" u="none" strike="noStrike" cap="none">
                <a:solidFill>
                  <a:schemeClr val="lt1"/>
                </a:solidFill>
                <a:latin typeface="Calibri"/>
                <a:ea typeface="Calibri"/>
                <a:cs typeface="Calibri"/>
                <a:sym typeface="Calibri"/>
              </a:defRPr>
            </a:lvl2pPr>
            <a:lvl3pPr marL="914400" marR="0" lvl="2" indent="0" algn="l" rtl="0">
              <a:spcBef>
                <a:spcPts val="0"/>
              </a:spcBef>
              <a:buNone/>
              <a:defRPr sz="1800" b="0" i="0" u="none" strike="noStrike" cap="none">
                <a:solidFill>
                  <a:schemeClr val="lt1"/>
                </a:solidFill>
                <a:latin typeface="Calibri"/>
                <a:ea typeface="Calibri"/>
                <a:cs typeface="Calibri"/>
                <a:sym typeface="Calibri"/>
              </a:defRPr>
            </a:lvl3pPr>
            <a:lvl4pPr marL="1371600" marR="0" lvl="3" indent="0" algn="l" rtl="0">
              <a:spcBef>
                <a:spcPts val="0"/>
              </a:spcBef>
              <a:buNone/>
              <a:defRPr sz="1800" b="0" i="0" u="none" strike="noStrike" cap="none">
                <a:solidFill>
                  <a:schemeClr val="lt1"/>
                </a:solidFill>
                <a:latin typeface="Calibri"/>
                <a:ea typeface="Calibri"/>
                <a:cs typeface="Calibri"/>
                <a:sym typeface="Calibri"/>
              </a:defRPr>
            </a:lvl4pPr>
            <a:lvl5pPr marL="1828800" marR="0" lvl="4" indent="0" algn="l" rtl="0">
              <a:spcBef>
                <a:spcPts val="0"/>
              </a:spcBef>
              <a:buNone/>
              <a:defRPr sz="1800" b="0" i="0" u="none" strike="noStrike" cap="none">
                <a:solidFill>
                  <a:schemeClr val="lt1"/>
                </a:solidFill>
                <a:latin typeface="Calibri"/>
                <a:ea typeface="Calibri"/>
                <a:cs typeface="Calibri"/>
                <a:sym typeface="Calibri"/>
              </a:defRPr>
            </a:lvl5pPr>
            <a:lvl6pPr marL="2286000" marR="0" lvl="5" indent="0" algn="l" rtl="0">
              <a:spcBef>
                <a:spcPts val="0"/>
              </a:spcBef>
              <a:buNone/>
              <a:defRPr sz="1800" b="0" i="0" u="none" strike="noStrike" cap="none">
                <a:solidFill>
                  <a:schemeClr val="lt1"/>
                </a:solidFill>
                <a:latin typeface="Calibri"/>
                <a:ea typeface="Calibri"/>
                <a:cs typeface="Calibri"/>
                <a:sym typeface="Calibri"/>
              </a:defRPr>
            </a:lvl6pPr>
            <a:lvl7pPr marL="2743200" marR="0" lvl="6" indent="0" algn="l" rtl="0">
              <a:spcBef>
                <a:spcPts val="0"/>
              </a:spcBef>
              <a:buNone/>
              <a:defRPr sz="1800" b="0" i="0" u="none" strike="noStrike" cap="none">
                <a:solidFill>
                  <a:schemeClr val="lt1"/>
                </a:solidFill>
                <a:latin typeface="Calibri"/>
                <a:ea typeface="Calibri"/>
                <a:cs typeface="Calibri"/>
                <a:sym typeface="Calibri"/>
              </a:defRPr>
            </a:lvl7pPr>
            <a:lvl8pPr marL="3200400" marR="0" lvl="7" indent="0" algn="l" rtl="0">
              <a:spcBef>
                <a:spcPts val="0"/>
              </a:spcBef>
              <a:buNone/>
              <a:defRPr sz="1800" b="0" i="0" u="none" strike="noStrike" cap="none">
                <a:solidFill>
                  <a:schemeClr val="lt1"/>
                </a:solidFill>
                <a:latin typeface="Calibri"/>
                <a:ea typeface="Calibri"/>
                <a:cs typeface="Calibri"/>
                <a:sym typeface="Calibri"/>
              </a:defRPr>
            </a:lvl8pPr>
            <a:lvl9pPr marL="3657600" marR="0" lvl="8" indent="0" algn="l" rtl="0">
              <a:spcBef>
                <a:spcPts val="0"/>
              </a:spcBef>
              <a:buNone/>
              <a:defRPr sz="1800" b="0" i="0" u="none" strike="noStrike" cap="none">
                <a:solidFill>
                  <a:schemeClr val="lt1"/>
                </a:solidFill>
                <a:latin typeface="Calibri"/>
                <a:ea typeface="Calibri"/>
                <a:cs typeface="Calibri"/>
                <a:sym typeface="Calibri"/>
              </a:defRPr>
            </a:lvl9pPr>
          </a:lstStyle>
          <a:p>
            <a:endParaRPr/>
          </a:p>
        </p:txBody>
      </p:sp>
      <p:sp>
        <p:nvSpPr>
          <p:cNvPr id="81" name="Shape 81"/>
          <p:cNvSpPr txBox="1">
            <a:spLocks noGrp="1"/>
          </p:cNvSpPr>
          <p:nvPr>
            <p:ph type="sldNum" idx="12"/>
          </p:nvPr>
        </p:nvSpPr>
        <p:spPr>
          <a:xfrm>
            <a:off x="7620000" y="13716"/>
            <a:ext cx="1066800" cy="246900"/>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fr" sz="1400" b="1">
                <a:solidFill>
                  <a:srgbClr val="FFFFFF"/>
                </a:solidFill>
                <a:latin typeface="Calibri"/>
                <a:ea typeface="Calibri"/>
                <a:cs typeface="Calibri"/>
                <a:sym typeface="Calibri"/>
              </a:rPr>
              <a:t>‹N°›</a:t>
            </a:fld>
            <a:endParaRPr lang="fr" sz="1400" b="1">
              <a:solidFill>
                <a:srgbClr val="FFFFFF"/>
              </a:solidFill>
              <a:latin typeface="Calibri"/>
              <a:ea typeface="Calibri"/>
              <a:cs typeface="Calibri"/>
              <a:sym typeface="Calibri"/>
            </a:endParaRPr>
          </a:p>
        </p:txBody>
      </p:sp>
      <p:cxnSp>
        <p:nvCxnSpPr>
          <p:cNvPr id="82" name="Shape 82"/>
          <p:cNvCxnSpPr/>
          <p:nvPr/>
        </p:nvCxnSpPr>
        <p:spPr>
          <a:xfrm>
            <a:off x="731520" y="3449574"/>
            <a:ext cx="7848600" cy="120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Diapositive de titre">
    <p:spTree>
      <p:nvGrpSpPr>
        <p:cNvPr id="1" name="Shape 91"/>
        <p:cNvGrpSpPr/>
        <p:nvPr/>
      </p:nvGrpSpPr>
      <p:grpSpPr>
        <a:xfrm>
          <a:off x="0" y="0"/>
          <a:ext cx="0" cy="0"/>
          <a:chOff x="0" y="0"/>
          <a:chExt cx="0" cy="0"/>
        </a:xfrm>
      </p:grpSpPr>
      <p:sp>
        <p:nvSpPr>
          <p:cNvPr id="92" name="Shape 92"/>
          <p:cNvSpPr txBox="1">
            <a:spLocks noGrp="1"/>
          </p:cNvSpPr>
          <p:nvPr>
            <p:ph type="ctrTitle"/>
          </p:nvPr>
        </p:nvSpPr>
        <p:spPr>
          <a:xfrm>
            <a:off x="685800" y="1028700"/>
            <a:ext cx="7848599" cy="1445418"/>
          </a:xfrm>
          <a:prstGeom prst="rect">
            <a:avLst/>
          </a:prstGeom>
          <a:noFill/>
          <a:ln>
            <a:noFill/>
          </a:ln>
        </p:spPr>
        <p:txBody>
          <a:bodyPr lIns="91425" tIns="91425" rIns="91425" bIns="91425" anchor="b" anchorCtr="0"/>
          <a:lstStyle>
            <a:lvl1pPr marL="0" marR="0" lvl="0" indent="0" algn="l" rtl="0">
              <a:spcBef>
                <a:spcPts val="0"/>
              </a:spcBef>
              <a:buClr>
                <a:srgbClr val="0070C0"/>
              </a:buClr>
              <a:buFont typeface="Calibri"/>
              <a:buNone/>
              <a:defRPr sz="5400" b="0" i="0" u="none" strike="noStrike" cap="none">
                <a:solidFill>
                  <a:srgbClr val="0070C0"/>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3" name="Shape 93"/>
          <p:cNvSpPr txBox="1">
            <a:spLocks noGrp="1"/>
          </p:cNvSpPr>
          <p:nvPr>
            <p:ph type="subTitle" idx="1"/>
          </p:nvPr>
        </p:nvSpPr>
        <p:spPr>
          <a:xfrm>
            <a:off x="685800" y="2628900"/>
            <a:ext cx="6400799" cy="1314450"/>
          </a:xfrm>
          <a:prstGeom prst="rect">
            <a:avLst/>
          </a:prstGeom>
          <a:noFill/>
          <a:ln>
            <a:noFill/>
          </a:ln>
        </p:spPr>
        <p:txBody>
          <a:bodyPr lIns="91425" tIns="91425" rIns="91425" bIns="91425" anchor="t" anchorCtr="0"/>
          <a:lstStyle>
            <a:lvl1pPr marL="0" marR="0" lvl="0" indent="0" algn="l" rtl="0">
              <a:spcBef>
                <a:spcPts val="480"/>
              </a:spcBef>
              <a:buClr>
                <a:schemeClr val="accent1"/>
              </a:buClr>
              <a:buFont typeface="Arial"/>
              <a:buNone/>
              <a:defRPr sz="2400" b="0" i="0" u="none" strike="noStrike" cap="none">
                <a:solidFill>
                  <a:srgbClr val="3F3F3F"/>
                </a:solidFill>
                <a:latin typeface="Calibri"/>
                <a:ea typeface="Calibri"/>
                <a:cs typeface="Calibri"/>
                <a:sym typeface="Calibri"/>
              </a:defRPr>
            </a:lvl1pPr>
            <a:lvl2pPr marL="457200" marR="0" lvl="1" indent="0" algn="ctr" rtl="0">
              <a:spcBef>
                <a:spcPts val="400"/>
              </a:spcBef>
              <a:buClr>
                <a:schemeClr val="accent1"/>
              </a:buClr>
              <a:buFont typeface="Arial"/>
              <a:buNone/>
              <a:defRPr sz="2000" b="0" i="0" u="none" strike="noStrike" cap="none">
                <a:solidFill>
                  <a:srgbClr val="888888"/>
                </a:solidFill>
                <a:latin typeface="Calibri"/>
                <a:ea typeface="Calibri"/>
                <a:cs typeface="Calibri"/>
                <a:sym typeface="Calibri"/>
              </a:defRPr>
            </a:lvl2pPr>
            <a:lvl3pPr marL="914400" marR="0" lvl="2" indent="0" algn="ctr" rtl="0">
              <a:spcBef>
                <a:spcPts val="360"/>
              </a:spcBef>
              <a:buClr>
                <a:schemeClr val="accent1"/>
              </a:buClr>
              <a:buFont typeface="Arial"/>
              <a:buNone/>
              <a:defRPr sz="1800" b="0" i="0" u="none" strike="noStrike" cap="none">
                <a:solidFill>
                  <a:srgbClr val="888888"/>
                </a:solidFill>
                <a:latin typeface="Calibri"/>
                <a:ea typeface="Calibri"/>
                <a:cs typeface="Calibri"/>
                <a:sym typeface="Calibri"/>
              </a:defRPr>
            </a:lvl3pPr>
            <a:lvl4pPr marL="1371600" marR="0" lvl="3" indent="0" algn="ctr" rtl="0">
              <a:spcBef>
                <a:spcPts val="320"/>
              </a:spcBef>
              <a:buClr>
                <a:schemeClr val="accent1"/>
              </a:buClr>
              <a:buFont typeface="Arial"/>
              <a:buNone/>
              <a:defRPr sz="1600" b="0" i="0" u="none" strike="noStrike" cap="none">
                <a:solidFill>
                  <a:srgbClr val="888888"/>
                </a:solidFill>
                <a:latin typeface="Calibri"/>
                <a:ea typeface="Calibri"/>
                <a:cs typeface="Calibri"/>
                <a:sym typeface="Calibri"/>
              </a:defRPr>
            </a:lvl4pPr>
            <a:lvl5pPr marL="1828800" marR="0" lvl="4" indent="0" algn="ctr" rtl="0">
              <a:spcBef>
                <a:spcPts val="280"/>
              </a:spcBef>
              <a:buClr>
                <a:schemeClr val="accent1"/>
              </a:buClr>
              <a:buFont typeface="Arial"/>
              <a:buNone/>
              <a:defRPr sz="1400" b="0" i="0" u="none" strike="noStrike" cap="none">
                <a:solidFill>
                  <a:srgbClr val="888888"/>
                </a:solidFill>
                <a:latin typeface="Calibri"/>
                <a:ea typeface="Calibri"/>
                <a:cs typeface="Calibri"/>
                <a:sym typeface="Calibri"/>
              </a:defRPr>
            </a:lvl5pPr>
            <a:lvl6pPr marL="2286000" marR="0" lvl="5" indent="0" algn="ctr" rtl="0">
              <a:spcBef>
                <a:spcPts val="260"/>
              </a:spcBef>
              <a:buClr>
                <a:schemeClr val="accent1"/>
              </a:buClr>
              <a:buFont typeface="Arial"/>
              <a:buNone/>
              <a:defRPr sz="1300" b="0" i="0" u="none" strike="noStrike" cap="none">
                <a:solidFill>
                  <a:srgbClr val="888888"/>
                </a:solidFill>
                <a:latin typeface="Calibri"/>
                <a:ea typeface="Calibri"/>
                <a:cs typeface="Calibri"/>
                <a:sym typeface="Calibri"/>
              </a:defRPr>
            </a:lvl6pPr>
            <a:lvl7pPr marL="2743200" marR="0" lvl="6" indent="0" algn="ctr" rtl="0">
              <a:spcBef>
                <a:spcPts val="260"/>
              </a:spcBef>
              <a:buClr>
                <a:schemeClr val="accent1"/>
              </a:buClr>
              <a:buFont typeface="Arial"/>
              <a:buNone/>
              <a:defRPr sz="1300" b="0" i="0" u="none" strike="noStrike" cap="none">
                <a:solidFill>
                  <a:srgbClr val="888888"/>
                </a:solidFill>
                <a:latin typeface="Calibri"/>
                <a:ea typeface="Calibri"/>
                <a:cs typeface="Calibri"/>
                <a:sym typeface="Calibri"/>
              </a:defRPr>
            </a:lvl7pPr>
            <a:lvl8pPr marL="3200400" marR="0" lvl="7" indent="0" algn="ctr" rtl="0">
              <a:spcBef>
                <a:spcPts val="260"/>
              </a:spcBef>
              <a:buClr>
                <a:schemeClr val="accent1"/>
              </a:buClr>
              <a:buFont typeface="Arial"/>
              <a:buNone/>
              <a:defRPr sz="1300" b="0" i="0" u="none" strike="noStrike" cap="none">
                <a:solidFill>
                  <a:srgbClr val="888888"/>
                </a:solidFill>
                <a:latin typeface="Calibri"/>
                <a:ea typeface="Calibri"/>
                <a:cs typeface="Calibri"/>
                <a:sym typeface="Calibri"/>
              </a:defRPr>
            </a:lvl8pPr>
            <a:lvl9pPr marL="3657600" marR="0" lvl="8" indent="0" algn="ctr" rtl="0">
              <a:spcBef>
                <a:spcPts val="260"/>
              </a:spcBef>
              <a:buClr>
                <a:schemeClr val="accent1"/>
              </a:buClr>
              <a:buFont typeface="Arial"/>
              <a:buNone/>
              <a:defRPr sz="1300" b="0" i="0" u="none" strike="noStrike" cap="none">
                <a:solidFill>
                  <a:srgbClr val="888888"/>
                </a:solidFill>
                <a:latin typeface="Calibri"/>
                <a:ea typeface="Calibri"/>
                <a:cs typeface="Calibri"/>
                <a:sym typeface="Calibri"/>
              </a:defRPr>
            </a:lvl9pPr>
          </a:lstStyle>
          <a:p>
            <a:endParaRPr/>
          </a:p>
        </p:txBody>
      </p:sp>
      <p:sp>
        <p:nvSpPr>
          <p:cNvPr id="94" name="Shape 94"/>
          <p:cNvSpPr txBox="1">
            <a:spLocks noGrp="1"/>
          </p:cNvSpPr>
          <p:nvPr>
            <p:ph type="dt" idx="10"/>
          </p:nvPr>
        </p:nvSpPr>
        <p:spPr>
          <a:xfrm>
            <a:off x="457200" y="13716"/>
            <a:ext cx="2895600" cy="246888"/>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FFFFFF"/>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5" name="Shape 95"/>
          <p:cNvSpPr txBox="1">
            <a:spLocks noGrp="1"/>
          </p:cNvSpPr>
          <p:nvPr>
            <p:ph type="ftr" idx="11"/>
          </p:nvPr>
        </p:nvSpPr>
        <p:spPr>
          <a:xfrm>
            <a:off x="3429000" y="13716"/>
            <a:ext cx="4114800" cy="246888"/>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FFFFFF"/>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6" name="Shape 96"/>
          <p:cNvSpPr txBox="1">
            <a:spLocks noGrp="1"/>
          </p:cNvSpPr>
          <p:nvPr>
            <p:ph type="sldNum" idx="12"/>
          </p:nvPr>
        </p:nvSpPr>
        <p:spPr>
          <a:xfrm>
            <a:off x="7620000" y="13716"/>
            <a:ext cx="1066799" cy="246888"/>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fr" sz="1400" b="1" i="0" u="none" strike="noStrike" cap="none">
                <a:solidFill>
                  <a:srgbClr val="FFFFFF"/>
                </a:solidFill>
                <a:latin typeface="Calibri"/>
                <a:ea typeface="Calibri"/>
                <a:cs typeface="Calibri"/>
                <a:sym typeface="Calibri"/>
              </a:rPr>
              <a:t>‹N°›</a:t>
            </a:fld>
            <a:endParaRPr lang="fr" sz="1400" b="1" i="0" u="none" strike="noStrike" cap="none">
              <a:solidFill>
                <a:srgbClr val="FFFFFF"/>
              </a:solidFill>
              <a:latin typeface="Calibri"/>
              <a:ea typeface="Calibri"/>
              <a:cs typeface="Calibri"/>
              <a:sym typeface="Calibri"/>
            </a:endParaRPr>
          </a:p>
        </p:txBody>
      </p:sp>
      <p:cxnSp>
        <p:nvCxnSpPr>
          <p:cNvPr id="97" name="Shape 97"/>
          <p:cNvCxnSpPr/>
          <p:nvPr/>
        </p:nvCxnSpPr>
        <p:spPr>
          <a:xfrm>
            <a:off x="685800" y="2548889"/>
            <a:ext cx="7848599" cy="1190"/>
          </a:xfrm>
          <a:prstGeom prst="straightConnector1">
            <a:avLst/>
          </a:prstGeom>
          <a:noFill/>
          <a:ln w="19050" cap="flat" cmpd="sng">
            <a:solidFill>
              <a:srgbClr val="0070C0"/>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ection">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457200" y="3578375"/>
            <a:ext cx="8229600" cy="742800"/>
          </a:xfrm>
          <a:prstGeom prst="rect">
            <a:avLst/>
          </a:prstGeom>
        </p:spPr>
        <p:txBody>
          <a:bodyPr lIns="91425" tIns="91425" rIns="91425" bIns="91425" anchor="ctr" anchorCtr="0"/>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endParaRPr/>
          </a:p>
        </p:txBody>
      </p:sp>
      <p:sp>
        <p:nvSpPr>
          <p:cNvPr id="100" name="Shape 100"/>
          <p:cNvSpPr txBox="1">
            <a:spLocks noGrp="1"/>
          </p:cNvSpPr>
          <p:nvPr>
            <p:ph type="subTitle" idx="1"/>
          </p:nvPr>
        </p:nvSpPr>
        <p:spPr>
          <a:xfrm>
            <a:off x="457200" y="2835575"/>
            <a:ext cx="8229600" cy="742800"/>
          </a:xfrm>
          <a:prstGeom prst="rect">
            <a:avLst/>
          </a:prstGeom>
          <a:noFill/>
          <a:ln>
            <a:noFill/>
          </a:ln>
        </p:spPr>
        <p:txBody>
          <a:bodyPr lIns="91425" tIns="91425" rIns="91425" bIns="91425" anchor="b" anchorCtr="0"/>
          <a:lstStyle>
            <a:lvl1pPr marL="0" marR="0" lvl="0" indent="0" algn="l" rtl="0">
              <a:spcBef>
                <a:spcPts val="480"/>
              </a:spcBef>
              <a:buClr>
                <a:schemeClr val="accent1"/>
              </a:buClr>
              <a:buFont typeface="Arial"/>
              <a:buNone/>
              <a:defRPr sz="2400" b="0" i="0" u="none" strike="noStrike" cap="none">
                <a:solidFill>
                  <a:srgbClr val="3F3F3F"/>
                </a:solidFill>
                <a:latin typeface="Calibri"/>
                <a:ea typeface="Calibri"/>
                <a:cs typeface="Calibri"/>
                <a:sym typeface="Calibri"/>
              </a:defRPr>
            </a:lvl1pPr>
            <a:lvl2pPr marL="457200" marR="0" lvl="1" indent="0" algn="ctr" rtl="0">
              <a:spcBef>
                <a:spcPts val="400"/>
              </a:spcBef>
              <a:buClr>
                <a:schemeClr val="accent1"/>
              </a:buClr>
              <a:buFont typeface="Arial"/>
              <a:buNone/>
              <a:defRPr sz="2000" b="0" i="0" u="none" strike="noStrike" cap="none">
                <a:solidFill>
                  <a:srgbClr val="888888"/>
                </a:solidFill>
                <a:latin typeface="Calibri"/>
                <a:ea typeface="Calibri"/>
                <a:cs typeface="Calibri"/>
                <a:sym typeface="Calibri"/>
              </a:defRPr>
            </a:lvl2pPr>
            <a:lvl3pPr marL="914400" marR="0" lvl="2" indent="0" algn="ctr" rtl="0">
              <a:spcBef>
                <a:spcPts val="360"/>
              </a:spcBef>
              <a:buClr>
                <a:schemeClr val="accent1"/>
              </a:buClr>
              <a:buFont typeface="Arial"/>
              <a:buNone/>
              <a:defRPr sz="1800" b="0" i="0" u="none" strike="noStrike" cap="none">
                <a:solidFill>
                  <a:srgbClr val="888888"/>
                </a:solidFill>
                <a:latin typeface="Calibri"/>
                <a:ea typeface="Calibri"/>
                <a:cs typeface="Calibri"/>
                <a:sym typeface="Calibri"/>
              </a:defRPr>
            </a:lvl3pPr>
            <a:lvl4pPr marL="1371600" marR="0" lvl="3" indent="0" algn="ctr" rtl="0">
              <a:spcBef>
                <a:spcPts val="320"/>
              </a:spcBef>
              <a:buClr>
                <a:schemeClr val="accent1"/>
              </a:buClr>
              <a:buFont typeface="Arial"/>
              <a:buNone/>
              <a:defRPr sz="1600" b="0" i="0" u="none" strike="noStrike" cap="none">
                <a:solidFill>
                  <a:srgbClr val="888888"/>
                </a:solidFill>
                <a:latin typeface="Calibri"/>
                <a:ea typeface="Calibri"/>
                <a:cs typeface="Calibri"/>
                <a:sym typeface="Calibri"/>
              </a:defRPr>
            </a:lvl4pPr>
            <a:lvl5pPr marL="1828800" marR="0" lvl="4" indent="0" algn="ctr" rtl="0">
              <a:spcBef>
                <a:spcPts val="280"/>
              </a:spcBef>
              <a:buClr>
                <a:schemeClr val="accent1"/>
              </a:buClr>
              <a:buFont typeface="Arial"/>
              <a:buNone/>
              <a:defRPr sz="1400" b="0" i="0" u="none" strike="noStrike" cap="none">
                <a:solidFill>
                  <a:srgbClr val="888888"/>
                </a:solidFill>
                <a:latin typeface="Calibri"/>
                <a:ea typeface="Calibri"/>
                <a:cs typeface="Calibri"/>
                <a:sym typeface="Calibri"/>
              </a:defRPr>
            </a:lvl5pPr>
            <a:lvl6pPr marL="2286000" marR="0" lvl="5" indent="0" algn="ctr" rtl="0">
              <a:spcBef>
                <a:spcPts val="260"/>
              </a:spcBef>
              <a:buClr>
                <a:schemeClr val="accent1"/>
              </a:buClr>
              <a:buFont typeface="Arial"/>
              <a:buNone/>
              <a:defRPr sz="1300" b="0" i="0" u="none" strike="noStrike" cap="none">
                <a:solidFill>
                  <a:srgbClr val="888888"/>
                </a:solidFill>
                <a:latin typeface="Calibri"/>
                <a:ea typeface="Calibri"/>
                <a:cs typeface="Calibri"/>
                <a:sym typeface="Calibri"/>
              </a:defRPr>
            </a:lvl6pPr>
            <a:lvl7pPr marL="2743200" marR="0" lvl="6" indent="0" algn="ctr" rtl="0">
              <a:spcBef>
                <a:spcPts val="260"/>
              </a:spcBef>
              <a:buClr>
                <a:schemeClr val="accent1"/>
              </a:buClr>
              <a:buFont typeface="Arial"/>
              <a:buNone/>
              <a:defRPr sz="1300" b="0" i="0" u="none" strike="noStrike" cap="none">
                <a:solidFill>
                  <a:srgbClr val="888888"/>
                </a:solidFill>
                <a:latin typeface="Calibri"/>
                <a:ea typeface="Calibri"/>
                <a:cs typeface="Calibri"/>
                <a:sym typeface="Calibri"/>
              </a:defRPr>
            </a:lvl7pPr>
            <a:lvl8pPr marL="3200400" marR="0" lvl="7" indent="0" algn="ctr" rtl="0">
              <a:spcBef>
                <a:spcPts val="260"/>
              </a:spcBef>
              <a:buClr>
                <a:schemeClr val="accent1"/>
              </a:buClr>
              <a:buFont typeface="Arial"/>
              <a:buNone/>
              <a:defRPr sz="1300" b="0" i="0" u="none" strike="noStrike" cap="none">
                <a:solidFill>
                  <a:srgbClr val="888888"/>
                </a:solidFill>
                <a:latin typeface="Calibri"/>
                <a:ea typeface="Calibri"/>
                <a:cs typeface="Calibri"/>
                <a:sym typeface="Calibri"/>
              </a:defRPr>
            </a:lvl8pPr>
            <a:lvl9pPr marL="3657600" marR="0" lvl="8" indent="0" algn="ctr" rtl="0">
              <a:spcBef>
                <a:spcPts val="260"/>
              </a:spcBef>
              <a:buClr>
                <a:schemeClr val="accent1"/>
              </a:buClr>
              <a:buFont typeface="Arial"/>
              <a:buNone/>
              <a:defRPr sz="1300" b="0" i="0" u="none" strike="noStrike" cap="none">
                <a:solidFill>
                  <a:srgbClr val="888888"/>
                </a:solidFill>
                <a:latin typeface="Calibri"/>
                <a:ea typeface="Calibri"/>
                <a:cs typeface="Calibri"/>
                <a:sym typeface="Calibri"/>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212850" y="323850"/>
            <a:ext cx="8718300" cy="556800"/>
          </a:xfrm>
          <a:prstGeom prst="rect">
            <a:avLst/>
          </a:prstGeom>
          <a:noFill/>
          <a:ln>
            <a:noFill/>
          </a:ln>
        </p:spPr>
        <p:txBody>
          <a:bodyPr lIns="91425" tIns="91425" rIns="91425" bIns="91425" anchor="ctr" anchorCtr="0"/>
          <a:lstStyle>
            <a:lvl1pPr marL="0" marR="0" lvl="0" indent="0" algn="l" rtl="0">
              <a:spcBef>
                <a:spcPts val="0"/>
              </a:spcBef>
              <a:buFont typeface="Calibri"/>
              <a:buNone/>
              <a:defRPr sz="4000" b="0" i="0" u="none" strike="noStrike" cap="none">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3" name="Shape 103"/>
          <p:cNvSpPr txBox="1">
            <a:spLocks noGrp="1"/>
          </p:cNvSpPr>
          <p:nvPr>
            <p:ph type="body" idx="1"/>
          </p:nvPr>
        </p:nvSpPr>
        <p:spPr>
          <a:xfrm>
            <a:off x="212825" y="971550"/>
            <a:ext cx="8718300" cy="4017600"/>
          </a:xfrm>
          <a:prstGeom prst="rect">
            <a:avLst/>
          </a:prstGeom>
          <a:noFill/>
          <a:ln>
            <a:noFill/>
          </a:ln>
        </p:spPr>
        <p:txBody>
          <a:bodyPr lIns="91425" tIns="91425" rIns="91425" bIns="91425" anchor="t" anchorCtr="0"/>
          <a:lstStyle>
            <a:lvl1pPr marL="182880" marR="0" lvl="0" indent="-53339" algn="l" rtl="0">
              <a:spcBef>
                <a:spcPts val="480"/>
              </a:spcBef>
              <a:buClr>
                <a:srgbClr val="434343"/>
              </a:buClr>
              <a:buSzPct val="85000"/>
              <a:buFont typeface="Arial"/>
              <a:buChar char="•"/>
              <a:defRPr sz="2400" b="0" i="0" u="none" strike="noStrike" cap="none">
                <a:solidFill>
                  <a:srgbClr val="434343"/>
                </a:solidFill>
                <a:latin typeface="Calibri"/>
                <a:ea typeface="Calibri"/>
                <a:cs typeface="Calibri"/>
                <a:sym typeface="Calibri"/>
              </a:defRPr>
            </a:lvl1pPr>
            <a:lvl2pPr marL="457200" marR="0" lvl="1" indent="-82550" algn="l" rtl="0">
              <a:spcBef>
                <a:spcPts val="400"/>
              </a:spcBef>
              <a:buClr>
                <a:srgbClr val="434343"/>
              </a:buClr>
              <a:buSzPct val="85000"/>
              <a:buFont typeface="Arial"/>
              <a:buChar char="•"/>
              <a:defRPr sz="2000" b="0" i="0" u="none" strike="noStrike" cap="none">
                <a:solidFill>
                  <a:srgbClr val="434343"/>
                </a:solidFill>
                <a:latin typeface="Calibri"/>
                <a:ea typeface="Calibri"/>
                <a:cs typeface="Calibri"/>
                <a:sym typeface="Calibri"/>
              </a:defRPr>
            </a:lvl2pPr>
            <a:lvl3pPr marL="731520" marR="0" lvl="2" indent="-82550" algn="l" rtl="0">
              <a:spcBef>
                <a:spcPts val="360"/>
              </a:spcBef>
              <a:buClr>
                <a:srgbClr val="434343"/>
              </a:buClr>
              <a:buSzPct val="90000"/>
              <a:buFont typeface="Arial"/>
              <a:buChar char="•"/>
              <a:defRPr sz="1800" b="0" i="0" u="none" strike="noStrike" cap="none">
                <a:solidFill>
                  <a:srgbClr val="434343"/>
                </a:solidFill>
                <a:latin typeface="Calibri"/>
                <a:ea typeface="Calibri"/>
                <a:cs typeface="Calibri"/>
                <a:sym typeface="Calibri"/>
              </a:defRPr>
            </a:lvl3pPr>
            <a:lvl4pPr marL="1005839" marR="0" lvl="3" indent="-91439" algn="l" rtl="0">
              <a:spcBef>
                <a:spcPts val="320"/>
              </a:spcBef>
              <a:buClr>
                <a:srgbClr val="434343"/>
              </a:buClr>
              <a:buSzPct val="100000"/>
              <a:buFont typeface="Arial"/>
              <a:buChar char="•"/>
              <a:defRPr sz="1600" b="0" i="0" u="none" strike="noStrike" cap="none">
                <a:solidFill>
                  <a:srgbClr val="434343"/>
                </a:solidFill>
                <a:latin typeface="Calibri"/>
                <a:ea typeface="Calibri"/>
                <a:cs typeface="Calibri"/>
                <a:sym typeface="Calibri"/>
              </a:defRPr>
            </a:lvl4pPr>
            <a:lvl5pPr marL="1188720" marR="0" lvl="4" indent="-58419" algn="l" rtl="0">
              <a:spcBef>
                <a:spcPts val="280"/>
              </a:spcBef>
              <a:buClr>
                <a:srgbClr val="434343"/>
              </a:buClr>
              <a:buSzPct val="100000"/>
              <a:buFont typeface="Arial"/>
              <a:buChar char="•"/>
              <a:defRPr sz="1400" b="0" i="0" u="none" strike="noStrike" cap="none">
                <a:solidFill>
                  <a:srgbClr val="434343"/>
                </a:solidFill>
                <a:latin typeface="Calibri"/>
                <a:ea typeface="Calibri"/>
                <a:cs typeface="Calibri"/>
                <a:sym typeface="Calibri"/>
              </a:defRPr>
            </a:lvl5pPr>
            <a:lvl6pPr marL="1371600" marR="0" lvl="5" indent="-107950" algn="l" rtl="0">
              <a:spcBef>
                <a:spcPts val="260"/>
              </a:spcBef>
              <a:buClr>
                <a:srgbClr val="434343"/>
              </a:buClr>
              <a:buSzPct val="100000"/>
              <a:buFont typeface="Arial"/>
              <a:buChar char="•"/>
              <a:defRPr sz="1300" b="0" i="0" u="none" strike="noStrike" cap="none">
                <a:solidFill>
                  <a:srgbClr val="434343"/>
                </a:solidFill>
                <a:latin typeface="Calibri"/>
                <a:ea typeface="Calibri"/>
                <a:cs typeface="Calibri"/>
                <a:sym typeface="Calibri"/>
              </a:defRPr>
            </a:lvl6pPr>
            <a:lvl7pPr marL="1554480" marR="0" lvl="6" indent="-100330" algn="l" rtl="0">
              <a:spcBef>
                <a:spcPts val="260"/>
              </a:spcBef>
              <a:buClr>
                <a:srgbClr val="434343"/>
              </a:buClr>
              <a:buSzPct val="100000"/>
              <a:buFont typeface="Arial"/>
              <a:buChar char="•"/>
              <a:defRPr sz="1300" b="0" i="0" u="none" strike="noStrike" cap="none">
                <a:solidFill>
                  <a:srgbClr val="434343"/>
                </a:solidFill>
                <a:latin typeface="Calibri"/>
                <a:ea typeface="Calibri"/>
                <a:cs typeface="Calibri"/>
                <a:sym typeface="Calibri"/>
              </a:defRPr>
            </a:lvl7pPr>
            <a:lvl8pPr marL="1737360" marR="0" lvl="7" indent="-105410" algn="l" rtl="0">
              <a:spcBef>
                <a:spcPts val="260"/>
              </a:spcBef>
              <a:buClr>
                <a:srgbClr val="434343"/>
              </a:buClr>
              <a:buSzPct val="100000"/>
              <a:buFont typeface="Arial"/>
              <a:buChar char="•"/>
              <a:defRPr sz="1300" b="0" i="0" u="none" strike="noStrike" cap="none">
                <a:solidFill>
                  <a:srgbClr val="434343"/>
                </a:solidFill>
                <a:latin typeface="Calibri"/>
                <a:ea typeface="Calibri"/>
                <a:cs typeface="Calibri"/>
                <a:sym typeface="Calibri"/>
              </a:defRPr>
            </a:lvl8pPr>
            <a:lvl9pPr marL="1920240" marR="0" lvl="8" indent="-110489" algn="l" rtl="0">
              <a:spcBef>
                <a:spcPts val="260"/>
              </a:spcBef>
              <a:buClr>
                <a:srgbClr val="434343"/>
              </a:buClr>
              <a:buSzPct val="100000"/>
              <a:buFont typeface="Arial"/>
              <a:buChar char="•"/>
              <a:defRPr sz="1300" b="0" i="0" u="none" strike="noStrike" cap="none">
                <a:solidFill>
                  <a:srgbClr val="434343"/>
                </a:solidFill>
                <a:latin typeface="Calibri"/>
                <a:ea typeface="Calibri"/>
                <a:cs typeface="Calibri"/>
                <a:sym typeface="Calibri"/>
              </a:defRPr>
            </a:lvl9pPr>
          </a:lstStyle>
          <a:p>
            <a:endParaRPr/>
          </a:p>
        </p:txBody>
      </p:sp>
      <p:sp>
        <p:nvSpPr>
          <p:cNvPr id="104" name="Shape 104"/>
          <p:cNvSpPr txBox="1">
            <a:spLocks noGrp="1"/>
          </p:cNvSpPr>
          <p:nvPr>
            <p:ph type="dt" idx="10"/>
          </p:nvPr>
        </p:nvSpPr>
        <p:spPr>
          <a:xfrm>
            <a:off x="457200" y="13716"/>
            <a:ext cx="2895600" cy="246888"/>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FFFFFF"/>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5" name="Shape 105"/>
          <p:cNvSpPr txBox="1">
            <a:spLocks noGrp="1"/>
          </p:cNvSpPr>
          <p:nvPr>
            <p:ph type="ftr" idx="11"/>
          </p:nvPr>
        </p:nvSpPr>
        <p:spPr>
          <a:xfrm>
            <a:off x="3429000" y="13716"/>
            <a:ext cx="4114800" cy="246888"/>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FFFFFF"/>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6" name="Shape 106"/>
          <p:cNvSpPr txBox="1">
            <a:spLocks noGrp="1"/>
          </p:cNvSpPr>
          <p:nvPr>
            <p:ph type="sldNum" idx="12"/>
          </p:nvPr>
        </p:nvSpPr>
        <p:spPr>
          <a:xfrm>
            <a:off x="7620000" y="13716"/>
            <a:ext cx="1066799" cy="246888"/>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fr" sz="1400" b="1" i="0" u="none" strike="noStrike" cap="none">
                <a:solidFill>
                  <a:srgbClr val="FFFFFF"/>
                </a:solidFill>
                <a:latin typeface="Calibri"/>
                <a:ea typeface="Calibri"/>
                <a:cs typeface="Calibri"/>
                <a:sym typeface="Calibri"/>
              </a:rPr>
              <a:t>‹N°›</a:t>
            </a:fld>
            <a:endParaRPr lang="fr" sz="1400" b="1"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Deux contenus">
    <p:spTree>
      <p:nvGrpSpPr>
        <p:cNvPr id="1" name="Shape 107"/>
        <p:cNvGrpSpPr/>
        <p:nvPr/>
      </p:nvGrpSpPr>
      <p:grpSpPr>
        <a:xfrm>
          <a:off x="0" y="0"/>
          <a:ext cx="0" cy="0"/>
          <a:chOff x="0" y="0"/>
          <a:chExt cx="0" cy="0"/>
        </a:xfrm>
      </p:grpSpPr>
      <p:sp>
        <p:nvSpPr>
          <p:cNvPr id="108" name="Shape 108"/>
          <p:cNvSpPr txBox="1">
            <a:spLocks noGrp="1"/>
          </p:cNvSpPr>
          <p:nvPr>
            <p:ph type="body" idx="1"/>
          </p:nvPr>
        </p:nvSpPr>
        <p:spPr>
          <a:xfrm>
            <a:off x="457200" y="1255013"/>
            <a:ext cx="4038599" cy="3538727"/>
          </a:xfrm>
          <a:prstGeom prst="rect">
            <a:avLst/>
          </a:prstGeom>
          <a:noFill/>
          <a:ln>
            <a:noFill/>
          </a:ln>
        </p:spPr>
        <p:txBody>
          <a:bodyPr lIns="91425" tIns="91425" rIns="91425" bIns="91425" anchor="t" anchorCtr="0"/>
          <a:lstStyle>
            <a:lvl1pPr marL="182880" marR="0" lvl="0" indent="-31750" algn="l" rtl="0">
              <a:spcBef>
                <a:spcPts val="560"/>
              </a:spcBef>
              <a:buClr>
                <a:schemeClr val="accent1"/>
              </a:buClr>
              <a:buSzPct val="85000"/>
              <a:buFont typeface="Arial"/>
              <a:buChar char="•"/>
              <a:defRPr sz="2800" b="0" i="0" u="none" strike="noStrike" cap="none">
                <a:solidFill>
                  <a:schemeClr val="dk1"/>
                </a:solidFill>
                <a:latin typeface="Calibri"/>
                <a:ea typeface="Calibri"/>
                <a:cs typeface="Calibri"/>
                <a:sym typeface="Calibri"/>
              </a:defRPr>
            </a:lvl1pPr>
            <a:lvl2pPr marL="457200" marR="0" lvl="1" indent="-60959" algn="l" rtl="0">
              <a:spcBef>
                <a:spcPts val="480"/>
              </a:spcBef>
              <a:buClr>
                <a:schemeClr val="accent1"/>
              </a:buClr>
              <a:buSzPct val="85000"/>
              <a:buFont typeface="Arial"/>
              <a:buChar char="•"/>
              <a:defRPr sz="2400" b="0" i="0" u="none" strike="noStrike" cap="none">
                <a:solidFill>
                  <a:schemeClr val="dk1"/>
                </a:solidFill>
                <a:latin typeface="Calibri"/>
                <a:ea typeface="Calibri"/>
                <a:cs typeface="Calibri"/>
                <a:sym typeface="Calibri"/>
              </a:defRPr>
            </a:lvl2pPr>
            <a:lvl3pPr marL="731520" marR="0" lvl="2" indent="-71119" algn="l" rtl="0">
              <a:spcBef>
                <a:spcPts val="400"/>
              </a:spcBef>
              <a:buClr>
                <a:schemeClr val="accent1"/>
              </a:buClr>
              <a:buSzPct val="90000"/>
              <a:buFont typeface="Arial"/>
              <a:buChar char="•"/>
              <a:defRPr sz="2000" b="0" i="0" u="none" strike="noStrike" cap="none">
                <a:solidFill>
                  <a:schemeClr val="dk1"/>
                </a:solidFill>
                <a:latin typeface="Calibri"/>
                <a:ea typeface="Calibri"/>
                <a:cs typeface="Calibri"/>
                <a:sym typeface="Calibri"/>
              </a:defRPr>
            </a:lvl3pPr>
            <a:lvl4pPr marL="1005839" marR="0" lvl="3" indent="-78739" algn="l" rtl="0">
              <a:spcBef>
                <a:spcPts val="360"/>
              </a:spcBef>
              <a:buClr>
                <a:schemeClr val="accent1"/>
              </a:buClr>
              <a:buSzPct val="100000"/>
              <a:buFont typeface="Arial"/>
              <a:buChar char="•"/>
              <a:defRPr sz="1800" b="0" i="0" u="none" strike="noStrike" cap="none">
                <a:solidFill>
                  <a:schemeClr val="dk1"/>
                </a:solidFill>
                <a:latin typeface="Calibri"/>
                <a:ea typeface="Calibri"/>
                <a:cs typeface="Calibri"/>
                <a:sym typeface="Calibri"/>
              </a:defRPr>
            </a:lvl4pPr>
            <a:lvl5pPr marL="1188720" marR="0" lvl="4" indent="-33019" algn="l" rtl="0">
              <a:spcBef>
                <a:spcPts val="360"/>
              </a:spcBef>
              <a:buClr>
                <a:schemeClr val="accent1"/>
              </a:buClr>
              <a:buSzPct val="100000"/>
              <a:buFont typeface="Arial"/>
              <a:buChar char="•"/>
              <a:defRPr sz="1800" b="0" i="0" u="none" strike="noStrike" cap="none">
                <a:solidFill>
                  <a:schemeClr val="dk1"/>
                </a:solidFill>
                <a:latin typeface="Calibri"/>
                <a:ea typeface="Calibri"/>
                <a:cs typeface="Calibri"/>
                <a:sym typeface="Calibri"/>
              </a:defRPr>
            </a:lvl5pPr>
            <a:lvl6pPr marL="1371600" marR="0" lvl="5" indent="-76200" algn="l" rtl="0">
              <a:spcBef>
                <a:spcPts val="360"/>
              </a:spcBef>
              <a:buClr>
                <a:schemeClr val="accent1"/>
              </a:buClr>
              <a:buSzPct val="100000"/>
              <a:buFont typeface="Arial"/>
              <a:buChar char="•"/>
              <a:defRPr sz="1800" b="0" i="0" u="none" strike="noStrike" cap="none">
                <a:solidFill>
                  <a:schemeClr val="dk1"/>
                </a:solidFill>
                <a:latin typeface="Calibri"/>
                <a:ea typeface="Calibri"/>
                <a:cs typeface="Calibri"/>
                <a:sym typeface="Calibri"/>
              </a:defRPr>
            </a:lvl6pPr>
            <a:lvl7pPr marL="1554480" marR="0" lvl="6" indent="-68580" algn="l" rtl="0">
              <a:spcBef>
                <a:spcPts val="360"/>
              </a:spcBef>
              <a:buClr>
                <a:schemeClr val="accent1"/>
              </a:buClr>
              <a:buSzPct val="100000"/>
              <a:buFont typeface="Arial"/>
              <a:buChar char="•"/>
              <a:defRPr sz="1800" b="0" i="0" u="none" strike="noStrike" cap="none">
                <a:solidFill>
                  <a:schemeClr val="dk1"/>
                </a:solidFill>
                <a:latin typeface="Calibri"/>
                <a:ea typeface="Calibri"/>
                <a:cs typeface="Calibri"/>
                <a:sym typeface="Calibri"/>
              </a:defRPr>
            </a:lvl7pPr>
            <a:lvl8pPr marL="1737360" marR="0" lvl="7" indent="-73660" algn="l" rtl="0">
              <a:spcBef>
                <a:spcPts val="360"/>
              </a:spcBef>
              <a:buClr>
                <a:schemeClr val="accent1"/>
              </a:buClr>
              <a:buSzPct val="100000"/>
              <a:buFont typeface="Arial"/>
              <a:buChar char="•"/>
              <a:defRPr sz="1800" b="0" i="0" u="none" strike="noStrike" cap="none">
                <a:solidFill>
                  <a:schemeClr val="dk1"/>
                </a:solidFill>
                <a:latin typeface="Calibri"/>
                <a:ea typeface="Calibri"/>
                <a:cs typeface="Calibri"/>
                <a:sym typeface="Calibri"/>
              </a:defRPr>
            </a:lvl8pPr>
            <a:lvl9pPr marL="1920240" marR="0" lvl="8" indent="-78739" algn="l" rtl="0">
              <a:spcBef>
                <a:spcPts val="360"/>
              </a:spcBef>
              <a:buClr>
                <a:schemeClr val="accent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9" name="Shape 109"/>
          <p:cNvSpPr txBox="1">
            <a:spLocks noGrp="1"/>
          </p:cNvSpPr>
          <p:nvPr>
            <p:ph type="body" idx="2"/>
          </p:nvPr>
        </p:nvSpPr>
        <p:spPr>
          <a:xfrm>
            <a:off x="4648200" y="1255013"/>
            <a:ext cx="4038599" cy="3538727"/>
          </a:xfrm>
          <a:prstGeom prst="rect">
            <a:avLst/>
          </a:prstGeom>
          <a:noFill/>
          <a:ln>
            <a:noFill/>
          </a:ln>
        </p:spPr>
        <p:txBody>
          <a:bodyPr lIns="91425" tIns="91425" rIns="91425" bIns="91425" anchor="t" anchorCtr="0"/>
          <a:lstStyle>
            <a:lvl1pPr marL="182880" marR="0" lvl="0" indent="-31750" algn="l" rtl="0">
              <a:spcBef>
                <a:spcPts val="560"/>
              </a:spcBef>
              <a:buClr>
                <a:schemeClr val="accent1"/>
              </a:buClr>
              <a:buSzPct val="85000"/>
              <a:buFont typeface="Arial"/>
              <a:buChar char="•"/>
              <a:defRPr sz="2800" b="0" i="0" u="none" strike="noStrike" cap="none">
                <a:solidFill>
                  <a:schemeClr val="dk1"/>
                </a:solidFill>
                <a:latin typeface="Calibri"/>
                <a:ea typeface="Calibri"/>
                <a:cs typeface="Calibri"/>
                <a:sym typeface="Calibri"/>
              </a:defRPr>
            </a:lvl1pPr>
            <a:lvl2pPr marL="457200" marR="0" lvl="1" indent="-60959" algn="l" rtl="0">
              <a:spcBef>
                <a:spcPts val="480"/>
              </a:spcBef>
              <a:buClr>
                <a:schemeClr val="accent1"/>
              </a:buClr>
              <a:buSzPct val="85000"/>
              <a:buFont typeface="Arial"/>
              <a:buChar char="•"/>
              <a:defRPr sz="2400" b="0" i="0" u="none" strike="noStrike" cap="none">
                <a:solidFill>
                  <a:schemeClr val="dk1"/>
                </a:solidFill>
                <a:latin typeface="Calibri"/>
                <a:ea typeface="Calibri"/>
                <a:cs typeface="Calibri"/>
                <a:sym typeface="Calibri"/>
              </a:defRPr>
            </a:lvl2pPr>
            <a:lvl3pPr marL="731520" marR="0" lvl="2" indent="-71119" algn="l" rtl="0">
              <a:spcBef>
                <a:spcPts val="400"/>
              </a:spcBef>
              <a:buClr>
                <a:schemeClr val="accent1"/>
              </a:buClr>
              <a:buSzPct val="90000"/>
              <a:buFont typeface="Arial"/>
              <a:buChar char="•"/>
              <a:defRPr sz="2000" b="0" i="0" u="none" strike="noStrike" cap="none">
                <a:solidFill>
                  <a:schemeClr val="dk1"/>
                </a:solidFill>
                <a:latin typeface="Calibri"/>
                <a:ea typeface="Calibri"/>
                <a:cs typeface="Calibri"/>
                <a:sym typeface="Calibri"/>
              </a:defRPr>
            </a:lvl3pPr>
            <a:lvl4pPr marL="1005839" marR="0" lvl="3" indent="-78739" algn="l" rtl="0">
              <a:spcBef>
                <a:spcPts val="360"/>
              </a:spcBef>
              <a:buClr>
                <a:schemeClr val="accent1"/>
              </a:buClr>
              <a:buSzPct val="100000"/>
              <a:buFont typeface="Arial"/>
              <a:buChar char="•"/>
              <a:defRPr sz="1800" b="0" i="0" u="none" strike="noStrike" cap="none">
                <a:solidFill>
                  <a:schemeClr val="dk1"/>
                </a:solidFill>
                <a:latin typeface="Calibri"/>
                <a:ea typeface="Calibri"/>
                <a:cs typeface="Calibri"/>
                <a:sym typeface="Calibri"/>
              </a:defRPr>
            </a:lvl4pPr>
            <a:lvl5pPr marL="1188720" marR="0" lvl="4" indent="-33019" algn="l" rtl="0">
              <a:spcBef>
                <a:spcPts val="360"/>
              </a:spcBef>
              <a:buClr>
                <a:schemeClr val="accent1"/>
              </a:buClr>
              <a:buSzPct val="100000"/>
              <a:buFont typeface="Arial"/>
              <a:buChar char="•"/>
              <a:defRPr sz="1800" b="0" i="0" u="none" strike="noStrike" cap="none">
                <a:solidFill>
                  <a:schemeClr val="dk1"/>
                </a:solidFill>
                <a:latin typeface="Calibri"/>
                <a:ea typeface="Calibri"/>
                <a:cs typeface="Calibri"/>
                <a:sym typeface="Calibri"/>
              </a:defRPr>
            </a:lvl5pPr>
            <a:lvl6pPr marL="1371600" marR="0" lvl="5" indent="-76200" algn="l" rtl="0">
              <a:spcBef>
                <a:spcPts val="360"/>
              </a:spcBef>
              <a:buClr>
                <a:schemeClr val="accent1"/>
              </a:buClr>
              <a:buSzPct val="100000"/>
              <a:buFont typeface="Arial"/>
              <a:buChar char="•"/>
              <a:defRPr sz="1800" b="0" i="0" u="none" strike="noStrike" cap="none">
                <a:solidFill>
                  <a:schemeClr val="dk1"/>
                </a:solidFill>
                <a:latin typeface="Calibri"/>
                <a:ea typeface="Calibri"/>
                <a:cs typeface="Calibri"/>
                <a:sym typeface="Calibri"/>
              </a:defRPr>
            </a:lvl6pPr>
            <a:lvl7pPr marL="1554480" marR="0" lvl="6" indent="-68580" algn="l" rtl="0">
              <a:spcBef>
                <a:spcPts val="360"/>
              </a:spcBef>
              <a:buClr>
                <a:schemeClr val="accent1"/>
              </a:buClr>
              <a:buSzPct val="100000"/>
              <a:buFont typeface="Arial"/>
              <a:buChar char="•"/>
              <a:defRPr sz="1800" b="0" i="0" u="none" strike="noStrike" cap="none">
                <a:solidFill>
                  <a:schemeClr val="dk1"/>
                </a:solidFill>
                <a:latin typeface="Calibri"/>
                <a:ea typeface="Calibri"/>
                <a:cs typeface="Calibri"/>
                <a:sym typeface="Calibri"/>
              </a:defRPr>
            </a:lvl7pPr>
            <a:lvl8pPr marL="1737360" marR="0" lvl="7" indent="-73660" algn="l" rtl="0">
              <a:spcBef>
                <a:spcPts val="360"/>
              </a:spcBef>
              <a:buClr>
                <a:schemeClr val="accent1"/>
              </a:buClr>
              <a:buSzPct val="100000"/>
              <a:buFont typeface="Arial"/>
              <a:buChar char="•"/>
              <a:defRPr sz="1800" b="0" i="0" u="none" strike="noStrike" cap="none">
                <a:solidFill>
                  <a:schemeClr val="dk1"/>
                </a:solidFill>
                <a:latin typeface="Calibri"/>
                <a:ea typeface="Calibri"/>
                <a:cs typeface="Calibri"/>
                <a:sym typeface="Calibri"/>
              </a:defRPr>
            </a:lvl8pPr>
            <a:lvl9pPr marL="1920240" marR="0" lvl="8" indent="-78739" algn="l" rtl="0">
              <a:spcBef>
                <a:spcPts val="360"/>
              </a:spcBef>
              <a:buClr>
                <a:schemeClr val="accent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0" name="Shape 110"/>
          <p:cNvSpPr txBox="1">
            <a:spLocks noGrp="1"/>
          </p:cNvSpPr>
          <p:nvPr>
            <p:ph type="dt" idx="10"/>
          </p:nvPr>
        </p:nvSpPr>
        <p:spPr>
          <a:xfrm>
            <a:off x="457200" y="13716"/>
            <a:ext cx="2895600" cy="246888"/>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FFFFFF"/>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1" name="Shape 111"/>
          <p:cNvSpPr txBox="1">
            <a:spLocks noGrp="1"/>
          </p:cNvSpPr>
          <p:nvPr>
            <p:ph type="ftr" idx="11"/>
          </p:nvPr>
        </p:nvSpPr>
        <p:spPr>
          <a:xfrm>
            <a:off x="3429000" y="13716"/>
            <a:ext cx="4114800" cy="246888"/>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FFFFFF"/>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2" name="Shape 112"/>
          <p:cNvSpPr txBox="1">
            <a:spLocks noGrp="1"/>
          </p:cNvSpPr>
          <p:nvPr>
            <p:ph type="sldNum" idx="12"/>
          </p:nvPr>
        </p:nvSpPr>
        <p:spPr>
          <a:xfrm>
            <a:off x="7620000" y="13716"/>
            <a:ext cx="1066799" cy="246888"/>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fr" sz="1400" b="1" i="0" u="none" strike="noStrike" cap="none">
                <a:solidFill>
                  <a:srgbClr val="FFFFFF"/>
                </a:solidFill>
                <a:latin typeface="Calibri"/>
                <a:ea typeface="Calibri"/>
                <a:cs typeface="Calibri"/>
                <a:sym typeface="Calibri"/>
              </a:rPr>
              <a:t>‹N°›</a:t>
            </a:fld>
            <a:endParaRPr lang="fr" sz="1400" b="1" i="0" u="none" strike="noStrike" cap="none">
              <a:solidFill>
                <a:srgbClr val="FFFFFF"/>
              </a:solidFill>
              <a:latin typeface="Calibri"/>
              <a:ea typeface="Calibri"/>
              <a:cs typeface="Calibri"/>
              <a:sym typeface="Calibri"/>
            </a:endParaRPr>
          </a:p>
        </p:txBody>
      </p:sp>
      <p:sp>
        <p:nvSpPr>
          <p:cNvPr id="113" name="Shape 113"/>
          <p:cNvSpPr txBox="1">
            <a:spLocks noGrp="1"/>
          </p:cNvSpPr>
          <p:nvPr>
            <p:ph type="title"/>
          </p:nvPr>
        </p:nvSpPr>
        <p:spPr>
          <a:xfrm>
            <a:off x="212850" y="323850"/>
            <a:ext cx="8718300" cy="556800"/>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Calibri"/>
              <a:buNone/>
              <a:defRPr sz="4000" b="0" i="0" u="none" strike="noStrike" cap="none">
                <a:solidFill>
                  <a:schemeClr val="dk2"/>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Vide">
    <p:spTree>
      <p:nvGrpSpPr>
        <p:cNvPr id="1" name="Shape 114"/>
        <p:cNvGrpSpPr/>
        <p:nvPr/>
      </p:nvGrpSpPr>
      <p:grpSpPr>
        <a:xfrm>
          <a:off x="0" y="0"/>
          <a:ext cx="0" cy="0"/>
          <a:chOff x="0" y="0"/>
          <a:chExt cx="0" cy="0"/>
        </a:xfrm>
      </p:grpSpPr>
      <p:sp>
        <p:nvSpPr>
          <p:cNvPr id="115" name="Shape 115"/>
          <p:cNvSpPr txBox="1">
            <a:spLocks noGrp="1"/>
          </p:cNvSpPr>
          <p:nvPr>
            <p:ph type="dt" idx="10"/>
          </p:nvPr>
        </p:nvSpPr>
        <p:spPr>
          <a:xfrm>
            <a:off x="457200" y="13716"/>
            <a:ext cx="2895600" cy="246888"/>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FFFFFF"/>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6" name="Shape 116"/>
          <p:cNvSpPr txBox="1">
            <a:spLocks noGrp="1"/>
          </p:cNvSpPr>
          <p:nvPr>
            <p:ph type="ftr" idx="11"/>
          </p:nvPr>
        </p:nvSpPr>
        <p:spPr>
          <a:xfrm>
            <a:off x="3429000" y="13716"/>
            <a:ext cx="4114800" cy="246888"/>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FFFFFF"/>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7" name="Shape 117"/>
          <p:cNvSpPr txBox="1">
            <a:spLocks noGrp="1"/>
          </p:cNvSpPr>
          <p:nvPr>
            <p:ph type="sldNum" idx="12"/>
          </p:nvPr>
        </p:nvSpPr>
        <p:spPr>
          <a:xfrm>
            <a:off x="7620000" y="13716"/>
            <a:ext cx="1066799" cy="246888"/>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fr" sz="1400" b="1" i="0" u="none" strike="noStrike" cap="none">
                <a:solidFill>
                  <a:srgbClr val="FFFFFF"/>
                </a:solidFill>
                <a:latin typeface="Calibri"/>
                <a:ea typeface="Calibri"/>
                <a:cs typeface="Calibri"/>
                <a:sym typeface="Calibri"/>
              </a:rPr>
              <a:t>‹N°›</a:t>
            </a:fld>
            <a:endParaRPr lang="fr" sz="1400" b="1"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460950" y="2065350"/>
            <a:ext cx="8222100" cy="1012800"/>
          </a:xfrm>
          <a:prstGeom prst="rect">
            <a:avLst/>
          </a:prstGeom>
        </p:spPr>
        <p:txBody>
          <a:bodyPr lIns="91425" tIns="91425" rIns="91425" bIns="91425" anchor="ctr" anchorCtr="0"/>
          <a:lstStyle>
            <a:lvl1pPr lvl="0">
              <a:spcBef>
                <a:spcPts val="0"/>
              </a:spcBef>
              <a:buSzPct val="100000"/>
              <a:defRPr sz="4200"/>
            </a:lvl1pPr>
            <a:lvl2pPr lvl="1">
              <a:spcBef>
                <a:spcPts val="0"/>
              </a:spcBef>
              <a:buSzPct val="100000"/>
              <a:defRPr sz="4200"/>
            </a:lvl2pPr>
            <a:lvl3pPr lvl="2">
              <a:spcBef>
                <a:spcPts val="0"/>
              </a:spcBef>
              <a:buSzPct val="100000"/>
              <a:defRPr sz="4200"/>
            </a:lvl3pPr>
            <a:lvl4pPr lvl="3">
              <a:spcBef>
                <a:spcPts val="0"/>
              </a:spcBef>
              <a:buSzPct val="100000"/>
              <a:defRPr sz="4200"/>
            </a:lvl4pPr>
            <a:lvl5pPr lvl="4">
              <a:spcBef>
                <a:spcPts val="0"/>
              </a:spcBef>
              <a:buSzPct val="100000"/>
              <a:defRPr sz="4200"/>
            </a:lvl5pPr>
            <a:lvl6pPr lvl="5">
              <a:spcBef>
                <a:spcPts val="0"/>
              </a:spcBef>
              <a:buSzPct val="100000"/>
              <a:defRPr sz="4200"/>
            </a:lvl6pPr>
            <a:lvl7pPr lvl="6">
              <a:spcBef>
                <a:spcPts val="0"/>
              </a:spcBef>
              <a:buSzPct val="100000"/>
              <a:defRPr sz="4200"/>
            </a:lvl7pPr>
            <a:lvl8pPr lvl="7">
              <a:spcBef>
                <a:spcPts val="0"/>
              </a:spcBef>
              <a:buSzPct val="100000"/>
              <a:defRPr sz="4200"/>
            </a:lvl8pPr>
            <a:lvl9pPr lvl="8">
              <a:spcBef>
                <a:spcPts val="0"/>
              </a:spcBef>
              <a:buSzPct val="100000"/>
              <a:defRPr sz="4200"/>
            </a:lvl9pPr>
          </a:lstStyle>
          <a:p>
            <a:endParaRPr/>
          </a:p>
        </p:txBody>
      </p:sp>
      <p:sp>
        <p:nvSpPr>
          <p:cNvPr id="17" name="Shape 17"/>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fr">
                <a:solidFill>
                  <a:schemeClr val="lt1"/>
                </a:solidFill>
              </a:rPr>
              <a:t>‹N°›</a:t>
            </a:fld>
            <a:endParaRPr lang="fr">
              <a:solidFill>
                <a:schemeClr val="lt1"/>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Shape 118"/>
        <p:cNvGrpSpPr/>
        <p:nvPr/>
      </p:nvGrpSpPr>
      <p:grpSpPr>
        <a:xfrm>
          <a:off x="0" y="0"/>
          <a:ext cx="0" cy="0"/>
          <a:chOff x="0" y="0"/>
          <a:chExt cx="0" cy="0"/>
        </a:xfrm>
      </p:grpSpPr>
      <p:sp>
        <p:nvSpPr>
          <p:cNvPr id="119" name="Shape 119"/>
          <p:cNvSpPr txBox="1">
            <a:spLocks noGrp="1"/>
          </p:cNvSpPr>
          <p:nvPr>
            <p:ph type="dt" idx="10"/>
          </p:nvPr>
        </p:nvSpPr>
        <p:spPr>
          <a:xfrm>
            <a:off x="457200" y="13716"/>
            <a:ext cx="2895600" cy="246888"/>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FFFFFF"/>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20" name="Shape 120"/>
          <p:cNvSpPr txBox="1">
            <a:spLocks noGrp="1"/>
          </p:cNvSpPr>
          <p:nvPr>
            <p:ph type="ftr" idx="11"/>
          </p:nvPr>
        </p:nvSpPr>
        <p:spPr>
          <a:xfrm>
            <a:off x="3429000" y="13716"/>
            <a:ext cx="4114800" cy="246888"/>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FFFFFF"/>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21" name="Shape 121"/>
          <p:cNvSpPr txBox="1">
            <a:spLocks noGrp="1"/>
          </p:cNvSpPr>
          <p:nvPr>
            <p:ph type="sldNum" idx="12"/>
          </p:nvPr>
        </p:nvSpPr>
        <p:spPr>
          <a:xfrm>
            <a:off x="7620000" y="13716"/>
            <a:ext cx="1066799" cy="246888"/>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fr" sz="1400" b="1" i="0" u="none" strike="noStrike" cap="none">
                <a:solidFill>
                  <a:srgbClr val="FFFFFF"/>
                </a:solidFill>
                <a:latin typeface="Calibri"/>
                <a:ea typeface="Calibri"/>
                <a:cs typeface="Calibri"/>
                <a:sym typeface="Calibri"/>
              </a:rPr>
              <a:t>‹N°›</a:t>
            </a:fld>
            <a:endParaRPr lang="fr" sz="1400" b="1" i="0" u="none" strike="noStrike" cap="none">
              <a:solidFill>
                <a:srgbClr val="FFFFFF"/>
              </a:solidFill>
              <a:latin typeface="Calibri"/>
              <a:ea typeface="Calibri"/>
              <a:cs typeface="Calibri"/>
              <a:sym typeface="Calibri"/>
            </a:endParaRPr>
          </a:p>
        </p:txBody>
      </p:sp>
      <p:sp>
        <p:nvSpPr>
          <p:cNvPr id="122" name="Shape 122"/>
          <p:cNvSpPr txBox="1">
            <a:spLocks noGrp="1"/>
          </p:cNvSpPr>
          <p:nvPr>
            <p:ph type="title"/>
          </p:nvPr>
        </p:nvSpPr>
        <p:spPr>
          <a:xfrm>
            <a:off x="212850" y="323850"/>
            <a:ext cx="8718300" cy="556800"/>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Calibri"/>
              <a:buNone/>
              <a:defRPr sz="4000" b="0" i="0" u="none" strike="noStrike" cap="none">
                <a:solidFill>
                  <a:schemeClr val="dk2"/>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19" name="Shape 19"/>
          <p:cNvSpPr/>
          <p:nvPr/>
        </p:nvSpPr>
        <p:spPr>
          <a:xfrm rot="10800000" flipH="1">
            <a:off x="0" y="1686000"/>
            <a:ext cx="9144000" cy="3457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20" name="Shape 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21" name="Shape 21"/>
          <p:cNvSpPr txBox="1">
            <a:spLocks noGrp="1"/>
          </p:cNvSpPr>
          <p:nvPr>
            <p:ph type="title"/>
          </p:nvPr>
        </p:nvSpPr>
        <p:spPr>
          <a:xfrm>
            <a:off x="471900" y="738725"/>
            <a:ext cx="8222100" cy="7677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471900" y="1919075"/>
            <a:ext cx="8222100" cy="2710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fr"/>
              <a:t>‹N°›</a:t>
            </a:fld>
            <a:endParaRPr lang="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4"/>
        <p:cNvGrpSpPr/>
        <p:nvPr/>
      </p:nvGrpSpPr>
      <p:grpSpPr>
        <a:xfrm>
          <a:off x="0" y="0"/>
          <a:ext cx="0" cy="0"/>
          <a:chOff x="0" y="0"/>
          <a:chExt cx="0" cy="0"/>
        </a:xfrm>
      </p:grpSpPr>
      <p:sp>
        <p:nvSpPr>
          <p:cNvPr id="25" name="Shape 25"/>
          <p:cNvSpPr/>
          <p:nvPr/>
        </p:nvSpPr>
        <p:spPr>
          <a:xfrm rot="10800000" flipH="1">
            <a:off x="0" y="1686000"/>
            <a:ext cx="9144000" cy="3457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27" name="Shape 27"/>
          <p:cNvSpPr txBox="1">
            <a:spLocks noGrp="1"/>
          </p:cNvSpPr>
          <p:nvPr>
            <p:ph type="title"/>
          </p:nvPr>
        </p:nvSpPr>
        <p:spPr>
          <a:xfrm>
            <a:off x="471900" y="738725"/>
            <a:ext cx="8222100" cy="7677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8" name="Shape 28"/>
          <p:cNvSpPr txBox="1">
            <a:spLocks noGrp="1"/>
          </p:cNvSpPr>
          <p:nvPr>
            <p:ph type="body" idx="1"/>
          </p:nvPr>
        </p:nvSpPr>
        <p:spPr>
          <a:xfrm>
            <a:off x="471900" y="1919075"/>
            <a:ext cx="3999900" cy="2710199"/>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9" name="Shape 29"/>
          <p:cNvSpPr txBox="1">
            <a:spLocks noGrp="1"/>
          </p:cNvSpPr>
          <p:nvPr>
            <p:ph type="body" idx="2"/>
          </p:nvPr>
        </p:nvSpPr>
        <p:spPr>
          <a:xfrm>
            <a:off x="4694250" y="1919075"/>
            <a:ext cx="3999900" cy="2710199"/>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0" name="Shape 30"/>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fr"/>
              <a:t>‹N°›</a:t>
            </a:fld>
            <a:endParaRPr lang="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1"/>
        <p:cNvGrpSpPr/>
        <p:nvPr/>
      </p:nvGrpSpPr>
      <p:grpSpPr>
        <a:xfrm>
          <a:off x="0" y="0"/>
          <a:ext cx="0" cy="0"/>
          <a:chOff x="0" y="0"/>
          <a:chExt cx="0" cy="0"/>
        </a:xfrm>
      </p:grpSpPr>
      <p:sp>
        <p:nvSpPr>
          <p:cNvPr id="32" name="Shape 32"/>
          <p:cNvSpPr/>
          <p:nvPr/>
        </p:nvSpPr>
        <p:spPr>
          <a:xfrm rot="10800000" flipH="1">
            <a:off x="0" y="656400"/>
            <a:ext cx="9144000" cy="44871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33" name="Shape 3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34" name="Shape 34"/>
          <p:cNvSpPr txBox="1">
            <a:spLocks noGrp="1"/>
          </p:cNvSpPr>
          <p:nvPr>
            <p:ph type="title"/>
          </p:nvPr>
        </p:nvSpPr>
        <p:spPr>
          <a:xfrm>
            <a:off x="98250" y="16350"/>
            <a:ext cx="8826600" cy="602700"/>
          </a:xfrm>
          <a:prstGeom prst="rect">
            <a:avLst/>
          </a:prstGeom>
        </p:spPr>
        <p:txBody>
          <a:bodyPr lIns="91425" tIns="91425" rIns="91425" bIns="91425" anchor="ctr" anchorCtr="0"/>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a:endParaRPr/>
          </a:p>
        </p:txBody>
      </p:sp>
      <p:sp>
        <p:nvSpPr>
          <p:cNvPr id="35" name="Shape 35"/>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fr"/>
              <a:t>‹N°›</a:t>
            </a:fld>
            <a:endParaRPr lang="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6"/>
        <p:cNvGrpSpPr/>
        <p:nvPr/>
      </p:nvGrpSpPr>
      <p:grpSpPr>
        <a:xfrm>
          <a:off x="0" y="0"/>
          <a:ext cx="0" cy="0"/>
          <a:chOff x="0" y="0"/>
          <a:chExt cx="0" cy="0"/>
        </a:xfrm>
      </p:grpSpPr>
      <p:sp>
        <p:nvSpPr>
          <p:cNvPr id="37" name="Shape 37"/>
          <p:cNvSpPr txBox="1"/>
          <p:nvPr/>
        </p:nvSpPr>
        <p:spPr>
          <a:xfrm rot="10800000" flipH="1">
            <a:off x="3276600" y="25"/>
            <a:ext cx="5867400" cy="5143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38" name="Shape 38"/>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39" name="Shape 39"/>
          <p:cNvSpPr txBox="1">
            <a:spLocks noGrp="1"/>
          </p:cNvSpPr>
          <p:nvPr>
            <p:ph type="title"/>
          </p:nvPr>
        </p:nvSpPr>
        <p:spPr>
          <a:xfrm>
            <a:off x="226077" y="357800"/>
            <a:ext cx="2808000" cy="9534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40" name="Shape 40"/>
          <p:cNvSpPr txBox="1">
            <a:spLocks noGrp="1"/>
          </p:cNvSpPr>
          <p:nvPr>
            <p:ph type="body" idx="1"/>
          </p:nvPr>
        </p:nvSpPr>
        <p:spPr>
          <a:xfrm>
            <a:off x="226075" y="1465800"/>
            <a:ext cx="2808000" cy="3163500"/>
          </a:xfrm>
          <a:prstGeom prst="rect">
            <a:avLst/>
          </a:prstGeom>
        </p:spPr>
        <p:txBody>
          <a:bodyPr lIns="91425" tIns="91425" rIns="91425" bIns="91425" anchor="t" anchorCtr="0"/>
          <a:lstStyle>
            <a:lvl1pPr lvl="0">
              <a:spcBef>
                <a:spcPts val="0"/>
              </a:spcBef>
              <a:buClr>
                <a:schemeClr val="lt1"/>
              </a:buClr>
              <a:buSzPct val="100000"/>
              <a:defRPr sz="1200">
                <a:solidFill>
                  <a:schemeClr val="lt1"/>
                </a:solidFill>
              </a:defRPr>
            </a:lvl1pPr>
            <a:lvl2pPr lvl="1">
              <a:spcBef>
                <a:spcPts val="0"/>
              </a:spcBef>
              <a:buClr>
                <a:schemeClr val="lt1"/>
              </a:buClr>
              <a:buSzPct val="100000"/>
              <a:defRPr sz="1200">
                <a:solidFill>
                  <a:schemeClr val="lt1"/>
                </a:solidFill>
              </a:defRPr>
            </a:lvl2pPr>
            <a:lvl3pPr lvl="2">
              <a:spcBef>
                <a:spcPts val="0"/>
              </a:spcBef>
              <a:buClr>
                <a:schemeClr val="lt1"/>
              </a:buClr>
              <a:buSzPct val="100000"/>
              <a:defRPr sz="1200">
                <a:solidFill>
                  <a:schemeClr val="lt1"/>
                </a:solidFill>
              </a:defRPr>
            </a:lvl3pPr>
            <a:lvl4pPr lvl="3">
              <a:spcBef>
                <a:spcPts val="0"/>
              </a:spcBef>
              <a:buClr>
                <a:schemeClr val="lt1"/>
              </a:buClr>
              <a:buSzPct val="100000"/>
              <a:defRPr sz="1200">
                <a:solidFill>
                  <a:schemeClr val="lt1"/>
                </a:solidFill>
              </a:defRPr>
            </a:lvl4pPr>
            <a:lvl5pPr lvl="4">
              <a:spcBef>
                <a:spcPts val="0"/>
              </a:spcBef>
              <a:buClr>
                <a:schemeClr val="lt1"/>
              </a:buClr>
              <a:buSzPct val="100000"/>
              <a:defRPr sz="1200">
                <a:solidFill>
                  <a:schemeClr val="lt1"/>
                </a:solidFill>
              </a:defRPr>
            </a:lvl5pPr>
            <a:lvl6pPr lvl="5">
              <a:spcBef>
                <a:spcPts val="0"/>
              </a:spcBef>
              <a:buClr>
                <a:schemeClr val="lt1"/>
              </a:buClr>
              <a:buSzPct val="100000"/>
              <a:defRPr sz="1200">
                <a:solidFill>
                  <a:schemeClr val="lt1"/>
                </a:solidFill>
              </a:defRPr>
            </a:lvl6pPr>
            <a:lvl7pPr lvl="6">
              <a:spcBef>
                <a:spcPts val="0"/>
              </a:spcBef>
              <a:buClr>
                <a:schemeClr val="lt1"/>
              </a:buClr>
              <a:buSzPct val="100000"/>
              <a:defRPr sz="1200">
                <a:solidFill>
                  <a:schemeClr val="lt1"/>
                </a:solidFill>
              </a:defRPr>
            </a:lvl7pPr>
            <a:lvl8pPr lvl="7">
              <a:spcBef>
                <a:spcPts val="0"/>
              </a:spcBef>
              <a:buClr>
                <a:schemeClr val="lt1"/>
              </a:buClr>
              <a:buSzPct val="100000"/>
              <a:defRPr sz="1200">
                <a:solidFill>
                  <a:schemeClr val="lt1"/>
                </a:solidFill>
              </a:defRPr>
            </a:lvl8pPr>
            <a:lvl9pPr lvl="8">
              <a:spcBef>
                <a:spcPts val="0"/>
              </a:spcBef>
              <a:buClr>
                <a:schemeClr val="lt1"/>
              </a:buClr>
              <a:buSzPct val="100000"/>
              <a:defRPr sz="1200">
                <a:solidFill>
                  <a:schemeClr val="lt1"/>
                </a:solidFill>
              </a:defRPr>
            </a:lvl9pPr>
          </a:lstStyle>
          <a:p>
            <a:endParaRPr/>
          </a:p>
        </p:txBody>
      </p:sp>
      <p:sp>
        <p:nvSpPr>
          <p:cNvPr id="41" name="Shape 41"/>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fr"/>
              <a:t>‹N°›</a:t>
            </a:fld>
            <a:endParaRPr lang="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490250" y="488250"/>
            <a:ext cx="6227100" cy="4090800"/>
          </a:xfrm>
          <a:prstGeom prst="rect">
            <a:avLst/>
          </a:prstGeom>
        </p:spPr>
        <p:txBody>
          <a:bodyPr lIns="91425" tIns="91425" rIns="91425" bIns="91425" anchor="ctr" anchorCtr="0"/>
          <a:lstStyle>
            <a:lvl1pPr lvl="0">
              <a:spcBef>
                <a:spcPts val="0"/>
              </a:spcBef>
              <a:buSzPct val="100000"/>
              <a:defRPr sz="6000"/>
            </a:lvl1pPr>
            <a:lvl2pPr lvl="1">
              <a:spcBef>
                <a:spcPts val="0"/>
              </a:spcBef>
              <a:buSzPct val="100000"/>
              <a:defRPr sz="6000"/>
            </a:lvl2pPr>
            <a:lvl3pPr lvl="2">
              <a:spcBef>
                <a:spcPts val="0"/>
              </a:spcBef>
              <a:buSzPct val="100000"/>
              <a:defRPr sz="6000"/>
            </a:lvl3pPr>
            <a:lvl4pPr lvl="3">
              <a:spcBef>
                <a:spcPts val="0"/>
              </a:spcBef>
              <a:buSzPct val="100000"/>
              <a:defRPr sz="6000"/>
            </a:lvl4pPr>
            <a:lvl5pPr lvl="4">
              <a:spcBef>
                <a:spcPts val="0"/>
              </a:spcBef>
              <a:buSzPct val="100000"/>
              <a:defRPr sz="6000"/>
            </a:lvl5pPr>
            <a:lvl6pPr lvl="5">
              <a:spcBef>
                <a:spcPts val="0"/>
              </a:spcBef>
              <a:buSzPct val="100000"/>
              <a:defRPr sz="6000"/>
            </a:lvl6pPr>
            <a:lvl7pPr lvl="6">
              <a:spcBef>
                <a:spcPts val="0"/>
              </a:spcBef>
              <a:buSzPct val="100000"/>
              <a:defRPr sz="6000"/>
            </a:lvl7pPr>
            <a:lvl8pPr lvl="7">
              <a:spcBef>
                <a:spcPts val="0"/>
              </a:spcBef>
              <a:buSzPct val="100000"/>
              <a:defRPr sz="6000"/>
            </a:lvl8pPr>
            <a:lvl9pPr lvl="8">
              <a:spcBef>
                <a:spcPts val="0"/>
              </a:spcBef>
              <a:buSzPct val="100000"/>
              <a:defRPr sz="6000"/>
            </a:lvl9pPr>
          </a:lstStyle>
          <a:p>
            <a:endParaRPr/>
          </a:p>
        </p:txBody>
      </p:sp>
      <p:sp>
        <p:nvSpPr>
          <p:cNvPr id="44" name="Shape 44"/>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fr">
                <a:solidFill>
                  <a:schemeClr val="lt1"/>
                </a:solidFill>
              </a:rPr>
              <a:t>‹N°›</a:t>
            </a:fld>
            <a:endParaRPr lang="fr">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5"/>
        <p:cNvGrpSpPr/>
        <p:nvPr/>
      </p:nvGrpSpPr>
      <p:grpSpPr>
        <a:xfrm>
          <a:off x="0" y="0"/>
          <a:ext cx="0" cy="0"/>
          <a:chOff x="0" y="0"/>
          <a:chExt cx="0" cy="0"/>
        </a:xfrm>
      </p:grpSpPr>
      <p:sp>
        <p:nvSpPr>
          <p:cNvPr id="46" name="Shape 46"/>
          <p:cNvSpPr/>
          <p:nvPr/>
        </p:nvSpPr>
        <p:spPr>
          <a:xfrm flipH="1">
            <a:off x="0" y="0"/>
            <a:ext cx="4572000" cy="5143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47" name="Shape 47"/>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48" name="Shape 48"/>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Clr>
                <a:schemeClr val="dk2"/>
              </a:buClr>
              <a:buSzPct val="100000"/>
              <a:defRPr sz="4200">
                <a:solidFill>
                  <a:schemeClr val="dk2"/>
                </a:solidFill>
              </a:defRPr>
            </a:lvl1pPr>
            <a:lvl2pPr lvl="1" algn="ctr">
              <a:spcBef>
                <a:spcPts val="0"/>
              </a:spcBef>
              <a:buClr>
                <a:schemeClr val="dk2"/>
              </a:buClr>
              <a:buSzPct val="100000"/>
              <a:defRPr sz="4200">
                <a:solidFill>
                  <a:schemeClr val="dk2"/>
                </a:solidFill>
              </a:defRPr>
            </a:lvl2pPr>
            <a:lvl3pPr lvl="2" algn="ctr">
              <a:spcBef>
                <a:spcPts val="0"/>
              </a:spcBef>
              <a:buClr>
                <a:schemeClr val="dk2"/>
              </a:buClr>
              <a:buSzPct val="100000"/>
              <a:defRPr sz="4200">
                <a:solidFill>
                  <a:schemeClr val="dk2"/>
                </a:solidFill>
              </a:defRPr>
            </a:lvl3pPr>
            <a:lvl4pPr lvl="3" algn="ctr">
              <a:spcBef>
                <a:spcPts val="0"/>
              </a:spcBef>
              <a:buClr>
                <a:schemeClr val="dk2"/>
              </a:buClr>
              <a:buSzPct val="100000"/>
              <a:defRPr sz="4200">
                <a:solidFill>
                  <a:schemeClr val="dk2"/>
                </a:solidFill>
              </a:defRPr>
            </a:lvl4pPr>
            <a:lvl5pPr lvl="4" algn="ctr">
              <a:spcBef>
                <a:spcPts val="0"/>
              </a:spcBef>
              <a:buClr>
                <a:schemeClr val="dk2"/>
              </a:buClr>
              <a:buSzPct val="100000"/>
              <a:defRPr sz="4200">
                <a:solidFill>
                  <a:schemeClr val="dk2"/>
                </a:solidFill>
              </a:defRPr>
            </a:lvl5pPr>
            <a:lvl6pPr lvl="5" algn="ctr">
              <a:spcBef>
                <a:spcPts val="0"/>
              </a:spcBef>
              <a:buClr>
                <a:schemeClr val="dk2"/>
              </a:buClr>
              <a:buSzPct val="100000"/>
              <a:defRPr sz="4200">
                <a:solidFill>
                  <a:schemeClr val="dk2"/>
                </a:solidFill>
              </a:defRPr>
            </a:lvl6pPr>
            <a:lvl7pPr lvl="6" algn="ctr">
              <a:spcBef>
                <a:spcPts val="0"/>
              </a:spcBef>
              <a:buClr>
                <a:schemeClr val="dk2"/>
              </a:buClr>
              <a:buSzPct val="100000"/>
              <a:defRPr sz="4200">
                <a:solidFill>
                  <a:schemeClr val="dk2"/>
                </a:solidFill>
              </a:defRPr>
            </a:lvl7pPr>
            <a:lvl8pPr lvl="7" algn="ctr">
              <a:spcBef>
                <a:spcPts val="0"/>
              </a:spcBef>
              <a:buClr>
                <a:schemeClr val="dk2"/>
              </a:buClr>
              <a:buSzPct val="100000"/>
              <a:defRPr sz="4200">
                <a:solidFill>
                  <a:schemeClr val="dk2"/>
                </a:solidFill>
              </a:defRPr>
            </a:lvl8pPr>
            <a:lvl9pPr lvl="8" algn="ctr">
              <a:spcBef>
                <a:spcPts val="0"/>
              </a:spcBef>
              <a:buClr>
                <a:schemeClr val="dk2"/>
              </a:buClr>
              <a:buSzPct val="100000"/>
              <a:defRPr sz="4200">
                <a:solidFill>
                  <a:schemeClr val="dk2"/>
                </a:solidFill>
              </a:defRPr>
            </a:lvl9pPr>
          </a:lstStyle>
          <a:p>
            <a:endParaRPr/>
          </a:p>
        </p:txBody>
      </p:sp>
      <p:sp>
        <p:nvSpPr>
          <p:cNvPr id="49" name="Shape 49"/>
          <p:cNvSpPr txBox="1">
            <a:spLocks noGrp="1"/>
          </p:cNvSpPr>
          <p:nvPr>
            <p:ph type="subTitle" idx="1"/>
          </p:nvPr>
        </p:nvSpPr>
        <p:spPr>
          <a:xfrm>
            <a:off x="265500" y="2779466"/>
            <a:ext cx="4045200" cy="1235099"/>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50" name="Shape 50"/>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51" name="Shape 51"/>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fr">
                <a:solidFill>
                  <a:schemeClr val="lt1"/>
                </a:solidFill>
              </a:rPr>
              <a:t>‹N°›</a:t>
            </a:fld>
            <a:endParaRPr lang="fr">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52"/>
        <p:cNvGrpSpPr/>
        <p:nvPr/>
      </p:nvGrpSpPr>
      <p:grpSpPr>
        <a:xfrm>
          <a:off x="0" y="0"/>
          <a:ext cx="0" cy="0"/>
          <a:chOff x="0" y="0"/>
          <a:chExt cx="0" cy="0"/>
        </a:xfrm>
      </p:grpSpPr>
      <p:sp>
        <p:nvSpPr>
          <p:cNvPr id="53" name="Shape 53"/>
          <p:cNvSpPr txBox="1"/>
          <p:nvPr/>
        </p:nvSpPr>
        <p:spPr>
          <a:xfrm rot="10800000" flipH="1">
            <a:off x="0" y="0"/>
            <a:ext cx="9144000" cy="46959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54" name="Shape 54"/>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55" name="Shape 55"/>
          <p:cNvSpPr txBox="1">
            <a:spLocks noGrp="1"/>
          </p:cNvSpPr>
          <p:nvPr>
            <p:ph type="body" idx="1"/>
          </p:nvPr>
        </p:nvSpPr>
        <p:spPr>
          <a:xfrm>
            <a:off x="57150" y="4696825"/>
            <a:ext cx="8382000" cy="446700"/>
          </a:xfrm>
          <a:prstGeom prst="rect">
            <a:avLst/>
          </a:prstGeom>
        </p:spPr>
        <p:txBody>
          <a:bodyPr lIns="91425" tIns="91425" rIns="91425" bIns="91425" anchor="ctr" anchorCtr="0"/>
          <a:lstStyle>
            <a:lvl1pPr lvl="0">
              <a:lnSpc>
                <a:spcPct val="100000"/>
              </a:lnSpc>
              <a:spcBef>
                <a:spcPts val="0"/>
              </a:spcBef>
              <a:spcAft>
                <a:spcPts val="0"/>
              </a:spcAft>
              <a:buClr>
                <a:schemeClr val="lt1"/>
              </a:buClr>
              <a:buSzPct val="100000"/>
              <a:buNone/>
              <a:defRPr sz="1200">
                <a:solidFill>
                  <a:schemeClr val="lt1"/>
                </a:solidFill>
              </a:defRPr>
            </a:lvl1pPr>
          </a:lstStyle>
          <a:p>
            <a:endParaRPr/>
          </a:p>
        </p:txBody>
      </p:sp>
      <p:sp>
        <p:nvSpPr>
          <p:cNvPr id="56" name="Shape 56"/>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fr">
                <a:solidFill>
                  <a:schemeClr val="lt1"/>
                </a:solidFill>
              </a:rPr>
              <a:t>‹N°›</a:t>
            </a:fld>
            <a:endParaRPr lang="fr">
              <a:solidFill>
                <a:schemeClr val="lt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71900" y="738725"/>
            <a:ext cx="8222100" cy="767700"/>
          </a:xfrm>
          <a:prstGeom prst="rect">
            <a:avLst/>
          </a:prstGeom>
          <a:noFill/>
          <a:ln>
            <a:noFill/>
          </a:ln>
        </p:spPr>
        <p:txBody>
          <a:bodyPr lIns="91425" tIns="91425" rIns="91425" bIns="91425" anchor="b" anchorCtr="0"/>
          <a:lstStyle>
            <a:lvl1pPr lvl="0">
              <a:spcBef>
                <a:spcPts val="0"/>
              </a:spcBef>
              <a:buClr>
                <a:schemeClr val="lt1"/>
              </a:buClr>
              <a:buSzPct val="100000"/>
              <a:buFont typeface="Roboto"/>
              <a:buNone/>
              <a:defRPr sz="3200">
                <a:solidFill>
                  <a:schemeClr val="lt1"/>
                </a:solidFill>
                <a:latin typeface="Roboto"/>
                <a:ea typeface="Roboto"/>
                <a:cs typeface="Roboto"/>
                <a:sym typeface="Roboto"/>
              </a:defRPr>
            </a:lvl1pPr>
            <a:lvl2pPr lvl="1">
              <a:spcBef>
                <a:spcPts val="0"/>
              </a:spcBef>
              <a:buClr>
                <a:schemeClr val="lt1"/>
              </a:buClr>
              <a:buSzPct val="100000"/>
              <a:buFont typeface="Roboto"/>
              <a:buNone/>
              <a:defRPr sz="3200">
                <a:solidFill>
                  <a:schemeClr val="lt1"/>
                </a:solidFill>
                <a:latin typeface="Roboto"/>
                <a:ea typeface="Roboto"/>
                <a:cs typeface="Roboto"/>
                <a:sym typeface="Roboto"/>
              </a:defRPr>
            </a:lvl2pPr>
            <a:lvl3pPr lvl="2">
              <a:spcBef>
                <a:spcPts val="0"/>
              </a:spcBef>
              <a:buClr>
                <a:schemeClr val="lt1"/>
              </a:buClr>
              <a:buSzPct val="100000"/>
              <a:buFont typeface="Roboto"/>
              <a:buNone/>
              <a:defRPr sz="3200">
                <a:solidFill>
                  <a:schemeClr val="lt1"/>
                </a:solidFill>
                <a:latin typeface="Roboto"/>
                <a:ea typeface="Roboto"/>
                <a:cs typeface="Roboto"/>
                <a:sym typeface="Roboto"/>
              </a:defRPr>
            </a:lvl3pPr>
            <a:lvl4pPr lvl="3">
              <a:spcBef>
                <a:spcPts val="0"/>
              </a:spcBef>
              <a:buClr>
                <a:schemeClr val="lt1"/>
              </a:buClr>
              <a:buSzPct val="100000"/>
              <a:buFont typeface="Roboto"/>
              <a:buNone/>
              <a:defRPr sz="3200">
                <a:solidFill>
                  <a:schemeClr val="lt1"/>
                </a:solidFill>
                <a:latin typeface="Roboto"/>
                <a:ea typeface="Roboto"/>
                <a:cs typeface="Roboto"/>
                <a:sym typeface="Roboto"/>
              </a:defRPr>
            </a:lvl4pPr>
            <a:lvl5pPr lvl="4">
              <a:spcBef>
                <a:spcPts val="0"/>
              </a:spcBef>
              <a:buClr>
                <a:schemeClr val="lt1"/>
              </a:buClr>
              <a:buSzPct val="100000"/>
              <a:buFont typeface="Roboto"/>
              <a:buNone/>
              <a:defRPr sz="3200">
                <a:solidFill>
                  <a:schemeClr val="lt1"/>
                </a:solidFill>
                <a:latin typeface="Roboto"/>
                <a:ea typeface="Roboto"/>
                <a:cs typeface="Roboto"/>
                <a:sym typeface="Roboto"/>
              </a:defRPr>
            </a:lvl5pPr>
            <a:lvl6pPr lvl="5">
              <a:spcBef>
                <a:spcPts val="0"/>
              </a:spcBef>
              <a:buClr>
                <a:schemeClr val="lt1"/>
              </a:buClr>
              <a:buSzPct val="100000"/>
              <a:buFont typeface="Roboto"/>
              <a:buNone/>
              <a:defRPr sz="3200">
                <a:solidFill>
                  <a:schemeClr val="lt1"/>
                </a:solidFill>
                <a:latin typeface="Roboto"/>
                <a:ea typeface="Roboto"/>
                <a:cs typeface="Roboto"/>
                <a:sym typeface="Roboto"/>
              </a:defRPr>
            </a:lvl6pPr>
            <a:lvl7pPr lvl="6">
              <a:spcBef>
                <a:spcPts val="0"/>
              </a:spcBef>
              <a:buClr>
                <a:schemeClr val="lt1"/>
              </a:buClr>
              <a:buSzPct val="100000"/>
              <a:buFont typeface="Roboto"/>
              <a:buNone/>
              <a:defRPr sz="3200">
                <a:solidFill>
                  <a:schemeClr val="lt1"/>
                </a:solidFill>
                <a:latin typeface="Roboto"/>
                <a:ea typeface="Roboto"/>
                <a:cs typeface="Roboto"/>
                <a:sym typeface="Roboto"/>
              </a:defRPr>
            </a:lvl7pPr>
            <a:lvl8pPr lvl="7">
              <a:spcBef>
                <a:spcPts val="0"/>
              </a:spcBef>
              <a:buClr>
                <a:schemeClr val="lt1"/>
              </a:buClr>
              <a:buSzPct val="100000"/>
              <a:buFont typeface="Roboto"/>
              <a:buNone/>
              <a:defRPr sz="3200">
                <a:solidFill>
                  <a:schemeClr val="lt1"/>
                </a:solidFill>
                <a:latin typeface="Roboto"/>
                <a:ea typeface="Roboto"/>
                <a:cs typeface="Roboto"/>
                <a:sym typeface="Roboto"/>
              </a:defRPr>
            </a:lvl8pPr>
            <a:lvl9pPr lvl="8">
              <a:spcBef>
                <a:spcPts val="0"/>
              </a:spcBef>
              <a:buClr>
                <a:schemeClr val="lt1"/>
              </a:buClr>
              <a:buSzPct val="100000"/>
              <a:buFont typeface="Roboto"/>
              <a:buNone/>
              <a:defRPr sz="3200">
                <a:solidFill>
                  <a:schemeClr val="lt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471900" y="1919075"/>
            <a:ext cx="8222100" cy="27102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lt2"/>
              </a:buClr>
              <a:buSzPct val="100000"/>
              <a:buFont typeface="Roboto"/>
              <a:defRPr sz="1800">
                <a:solidFill>
                  <a:schemeClr val="lt2"/>
                </a:solidFill>
                <a:latin typeface="Roboto"/>
                <a:ea typeface="Roboto"/>
                <a:cs typeface="Roboto"/>
                <a:sym typeface="Roboto"/>
              </a:defRPr>
            </a:lvl1pPr>
            <a:lvl2pPr lvl="1">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2pPr>
            <a:lvl3pPr lvl="2">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3pPr>
            <a:lvl4pPr lvl="3">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4pPr>
            <a:lvl5pPr lvl="4">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5pPr>
            <a:lvl6pPr lvl="5">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6pPr>
            <a:lvl7pPr lvl="6">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7pPr>
            <a:lvl8pPr lvl="7">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8pPr>
            <a:lvl9pPr lvl="8">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523541" y="4695623"/>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fr" sz="1000">
                <a:solidFill>
                  <a:schemeClr val="lt2"/>
                </a:solidFill>
                <a:latin typeface="Roboto"/>
                <a:ea typeface="Roboto"/>
                <a:cs typeface="Roboto"/>
                <a:sym typeface="Roboto"/>
              </a:rPr>
              <a:t>‹N°›</a:t>
            </a:fld>
            <a:endParaRPr lang="fr" sz="1000">
              <a:solidFill>
                <a:schemeClr val="lt2"/>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3"/>
        <p:cNvGrpSpPr/>
        <p:nvPr/>
      </p:nvGrpSpPr>
      <p:grpSpPr>
        <a:xfrm>
          <a:off x="0" y="0"/>
          <a:ext cx="0" cy="0"/>
          <a:chOff x="0" y="0"/>
          <a:chExt cx="0" cy="0"/>
        </a:xfrm>
      </p:grpSpPr>
      <p:sp>
        <p:nvSpPr>
          <p:cNvPr id="84" name="Shape 84"/>
          <p:cNvSpPr/>
          <p:nvPr/>
        </p:nvSpPr>
        <p:spPr>
          <a:xfrm>
            <a:off x="0" y="165589"/>
            <a:ext cx="9144000" cy="171450"/>
          </a:xfrm>
          <a:prstGeom prst="rect">
            <a:avLst/>
          </a:prstGeom>
          <a:solidFill>
            <a:srgbClr val="FFFFFF"/>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85" name="Shape 85"/>
          <p:cNvSpPr/>
          <p:nvPr/>
        </p:nvSpPr>
        <p:spPr>
          <a:xfrm>
            <a:off x="0" y="0"/>
            <a:ext cx="9144000" cy="274319"/>
          </a:xfrm>
          <a:prstGeom prst="rect">
            <a:avLst/>
          </a:prstGeom>
          <a:solidFill>
            <a:srgbClr val="0070C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86" name="Shape 86"/>
          <p:cNvSpPr txBox="1">
            <a:spLocks noGrp="1"/>
          </p:cNvSpPr>
          <p:nvPr>
            <p:ph type="dt" idx="10"/>
          </p:nvPr>
        </p:nvSpPr>
        <p:spPr>
          <a:xfrm>
            <a:off x="457200" y="13716"/>
            <a:ext cx="2895600" cy="246888"/>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FFFFFF"/>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7" name="Shape 87"/>
          <p:cNvSpPr txBox="1">
            <a:spLocks noGrp="1"/>
          </p:cNvSpPr>
          <p:nvPr>
            <p:ph type="ftr" idx="11"/>
          </p:nvPr>
        </p:nvSpPr>
        <p:spPr>
          <a:xfrm>
            <a:off x="3429000" y="13716"/>
            <a:ext cx="4114800" cy="246888"/>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FFFFFF"/>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8" name="Shape 88"/>
          <p:cNvSpPr txBox="1">
            <a:spLocks noGrp="1"/>
          </p:cNvSpPr>
          <p:nvPr>
            <p:ph type="sldNum" idx="12"/>
          </p:nvPr>
        </p:nvSpPr>
        <p:spPr>
          <a:xfrm>
            <a:off x="7620000" y="13716"/>
            <a:ext cx="1066799" cy="246888"/>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fr" sz="1400" b="1" i="0" u="none" strike="noStrike" cap="none">
                <a:solidFill>
                  <a:srgbClr val="FFFFFF"/>
                </a:solidFill>
                <a:latin typeface="Calibri"/>
                <a:ea typeface="Calibri"/>
                <a:cs typeface="Calibri"/>
                <a:sym typeface="Calibri"/>
              </a:rPr>
              <a:t>‹N°›</a:t>
            </a:fld>
            <a:endParaRPr lang="fr" sz="1400" b="1" i="0" u="none" strike="noStrike" cap="none">
              <a:solidFill>
                <a:srgbClr val="FFFFFF"/>
              </a:solidFill>
              <a:latin typeface="Calibri"/>
              <a:ea typeface="Calibri"/>
              <a:cs typeface="Calibri"/>
              <a:sym typeface="Calibri"/>
            </a:endParaRPr>
          </a:p>
        </p:txBody>
      </p:sp>
      <p:sp>
        <p:nvSpPr>
          <p:cNvPr id="89" name="Shape 89"/>
          <p:cNvSpPr txBox="1">
            <a:spLocks noGrp="1"/>
          </p:cNvSpPr>
          <p:nvPr>
            <p:ph type="title"/>
          </p:nvPr>
        </p:nvSpPr>
        <p:spPr>
          <a:xfrm>
            <a:off x="212850" y="323850"/>
            <a:ext cx="8718300" cy="556800"/>
          </a:xfrm>
          <a:prstGeom prst="rect">
            <a:avLst/>
          </a:prstGeom>
          <a:noFill/>
          <a:ln>
            <a:noFill/>
          </a:ln>
        </p:spPr>
        <p:txBody>
          <a:bodyPr lIns="91425" tIns="91425" rIns="91425" bIns="91425" anchor="ctr" anchorCtr="0"/>
          <a:lstStyle>
            <a:lvl1pPr marL="0" marR="0" lvl="0" indent="0" algn="l" rtl="0">
              <a:spcBef>
                <a:spcPts val="0"/>
              </a:spcBef>
              <a:buClr>
                <a:srgbClr val="0070C0"/>
              </a:buClr>
              <a:buFont typeface="Calibri"/>
              <a:buNone/>
              <a:defRPr sz="4000" b="0" i="0" u="none" strike="noStrike" cap="none">
                <a:solidFill>
                  <a:srgbClr val="0070C0"/>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90" name="Shape 90"/>
          <p:cNvSpPr txBox="1">
            <a:spLocks noGrp="1"/>
          </p:cNvSpPr>
          <p:nvPr>
            <p:ph type="body" idx="1"/>
          </p:nvPr>
        </p:nvSpPr>
        <p:spPr>
          <a:xfrm>
            <a:off x="212825" y="971550"/>
            <a:ext cx="8718300" cy="4017600"/>
          </a:xfrm>
          <a:prstGeom prst="rect">
            <a:avLst/>
          </a:prstGeom>
          <a:noFill/>
          <a:ln>
            <a:noFill/>
          </a:ln>
        </p:spPr>
        <p:txBody>
          <a:bodyPr lIns="91425" tIns="91425" rIns="91425" bIns="91425" anchor="t" anchorCtr="0"/>
          <a:lstStyle>
            <a:lvl1pPr marL="182880" marR="0" lvl="0" indent="-53339" algn="l" rtl="0">
              <a:spcBef>
                <a:spcPts val="480"/>
              </a:spcBef>
              <a:buClr>
                <a:schemeClr val="accent1"/>
              </a:buClr>
              <a:buSzPct val="85000"/>
              <a:buFont typeface="Arial"/>
              <a:buChar char="•"/>
              <a:defRPr sz="2400" b="0" i="0" u="none" strike="noStrike" cap="none">
                <a:solidFill>
                  <a:schemeClr val="dk1"/>
                </a:solidFill>
                <a:latin typeface="Calibri"/>
                <a:ea typeface="Calibri"/>
                <a:cs typeface="Calibri"/>
                <a:sym typeface="Calibri"/>
              </a:defRPr>
            </a:lvl1pPr>
            <a:lvl2pPr marL="457200" marR="0" lvl="1" indent="-82550" algn="l" rtl="0">
              <a:spcBef>
                <a:spcPts val="400"/>
              </a:spcBef>
              <a:buClr>
                <a:schemeClr val="accent1"/>
              </a:buClr>
              <a:buSzPct val="85000"/>
              <a:buFont typeface="Arial"/>
              <a:buChar char="•"/>
              <a:defRPr sz="2000" b="0" i="0" u="none" strike="noStrike" cap="none">
                <a:solidFill>
                  <a:schemeClr val="dk1"/>
                </a:solidFill>
                <a:latin typeface="Calibri"/>
                <a:ea typeface="Calibri"/>
                <a:cs typeface="Calibri"/>
                <a:sym typeface="Calibri"/>
              </a:defRPr>
            </a:lvl2pPr>
            <a:lvl3pPr marL="731520" marR="0" lvl="2" indent="-82550" algn="l" rtl="0">
              <a:spcBef>
                <a:spcPts val="360"/>
              </a:spcBef>
              <a:buClr>
                <a:schemeClr val="accent1"/>
              </a:buClr>
              <a:buSzPct val="90000"/>
              <a:buFont typeface="Arial"/>
              <a:buChar char="•"/>
              <a:defRPr sz="1800" b="0" i="0" u="none" strike="noStrike" cap="none">
                <a:solidFill>
                  <a:schemeClr val="dk1"/>
                </a:solidFill>
                <a:latin typeface="Calibri"/>
                <a:ea typeface="Calibri"/>
                <a:cs typeface="Calibri"/>
                <a:sym typeface="Calibri"/>
              </a:defRPr>
            </a:lvl3pPr>
            <a:lvl4pPr marL="1005839" marR="0" lvl="3" indent="-91439" algn="l" rtl="0">
              <a:spcBef>
                <a:spcPts val="320"/>
              </a:spcBef>
              <a:buClr>
                <a:schemeClr val="accent1"/>
              </a:buClr>
              <a:buSzPct val="100000"/>
              <a:buFont typeface="Arial"/>
              <a:buChar char="•"/>
              <a:defRPr sz="1600" b="0" i="0" u="none" strike="noStrike" cap="none">
                <a:solidFill>
                  <a:schemeClr val="dk1"/>
                </a:solidFill>
                <a:latin typeface="Calibri"/>
                <a:ea typeface="Calibri"/>
                <a:cs typeface="Calibri"/>
                <a:sym typeface="Calibri"/>
              </a:defRPr>
            </a:lvl4pPr>
            <a:lvl5pPr marL="1188720" marR="0" lvl="4" indent="-58419" algn="l" rtl="0">
              <a:spcBef>
                <a:spcPts val="280"/>
              </a:spcBef>
              <a:buClr>
                <a:schemeClr val="accent1"/>
              </a:buClr>
              <a:buSzPct val="100000"/>
              <a:buFont typeface="Arial"/>
              <a:buChar char="•"/>
              <a:defRPr sz="1400" b="0" i="0" u="none" strike="noStrike" cap="none">
                <a:solidFill>
                  <a:schemeClr val="dk1"/>
                </a:solidFill>
                <a:latin typeface="Calibri"/>
                <a:ea typeface="Calibri"/>
                <a:cs typeface="Calibri"/>
                <a:sym typeface="Calibri"/>
              </a:defRPr>
            </a:lvl5pPr>
            <a:lvl6pPr marL="1371600" marR="0" lvl="5" indent="-107950" algn="l" rtl="0">
              <a:spcBef>
                <a:spcPts val="260"/>
              </a:spcBef>
              <a:buClr>
                <a:schemeClr val="accent1"/>
              </a:buClr>
              <a:buSzPct val="100000"/>
              <a:buFont typeface="Arial"/>
              <a:buChar char="•"/>
              <a:defRPr sz="1300" b="0" i="0" u="none" strike="noStrike" cap="none">
                <a:solidFill>
                  <a:schemeClr val="dk1"/>
                </a:solidFill>
                <a:latin typeface="Calibri"/>
                <a:ea typeface="Calibri"/>
                <a:cs typeface="Calibri"/>
                <a:sym typeface="Calibri"/>
              </a:defRPr>
            </a:lvl6pPr>
            <a:lvl7pPr marL="1554480" marR="0" lvl="6" indent="-100330" algn="l" rtl="0">
              <a:spcBef>
                <a:spcPts val="260"/>
              </a:spcBef>
              <a:buClr>
                <a:schemeClr val="accent1"/>
              </a:buClr>
              <a:buSzPct val="100000"/>
              <a:buFont typeface="Arial"/>
              <a:buChar char="•"/>
              <a:defRPr sz="1300" b="0" i="0" u="none" strike="noStrike" cap="none">
                <a:solidFill>
                  <a:schemeClr val="dk1"/>
                </a:solidFill>
                <a:latin typeface="Calibri"/>
                <a:ea typeface="Calibri"/>
                <a:cs typeface="Calibri"/>
                <a:sym typeface="Calibri"/>
              </a:defRPr>
            </a:lvl7pPr>
            <a:lvl8pPr marL="1737360" marR="0" lvl="7" indent="-105410" algn="l" rtl="0">
              <a:spcBef>
                <a:spcPts val="260"/>
              </a:spcBef>
              <a:buClr>
                <a:schemeClr val="accent1"/>
              </a:buClr>
              <a:buSzPct val="100000"/>
              <a:buFont typeface="Arial"/>
              <a:buChar char="•"/>
              <a:defRPr sz="1300" b="0" i="0" u="none" strike="noStrike" cap="none">
                <a:solidFill>
                  <a:schemeClr val="dk1"/>
                </a:solidFill>
                <a:latin typeface="Calibri"/>
                <a:ea typeface="Calibri"/>
                <a:cs typeface="Calibri"/>
                <a:sym typeface="Calibri"/>
              </a:defRPr>
            </a:lvl8pPr>
            <a:lvl9pPr marL="1920240" marR="0" lvl="8" indent="-110489" algn="l" rtl="0">
              <a:spcBef>
                <a:spcPts val="260"/>
              </a:spcBef>
              <a:buClr>
                <a:schemeClr val="accent1"/>
              </a:buClr>
              <a:buSzPct val="100000"/>
              <a:buFont typeface="Arial"/>
              <a:buChar char="•"/>
              <a:defRPr sz="13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jpg"/><Relationship Id="rId10" Type="http://schemas.openxmlformats.org/officeDocument/2006/relationships/image" Target="../media/image8.png"/><Relationship Id="rId4" Type="http://schemas.openxmlformats.org/officeDocument/2006/relationships/image" Target="../media/image2.jp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8.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hyperlink" Target="http://catchenlab.life.illinois.edu/stacks/" TargetMode="External"/><Relationship Id="rId7" Type="http://schemas.openxmlformats.org/officeDocument/2006/relationships/hyperlink" Target="https://github.com/z0on/2bRAD_GATK" TargetMode="External"/><Relationship Id="rId2" Type="http://schemas.openxmlformats.org/officeDocument/2006/relationships/notesSlide" Target="../notesSlides/notesSlide43.xml"/><Relationship Id="rId1" Type="http://schemas.openxmlformats.org/officeDocument/2006/relationships/slideLayout" Target="../slideLayouts/slideLayout17.xml"/><Relationship Id="rId6" Type="http://schemas.openxmlformats.org/officeDocument/2006/relationships/hyperlink" Target="https://github.com/z0on/2bRAD_denovo" TargetMode="External"/><Relationship Id="rId5" Type="http://schemas.openxmlformats.org/officeDocument/2006/relationships/hyperlink" Target="http://dereneaton.com/software/pyrad/" TargetMode="External"/><Relationship Id="rId4" Type="http://schemas.openxmlformats.org/officeDocument/2006/relationships/hyperlink" Target="https://ddocent.wordpress.com/ddocent-pipeline-user-guide/"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7.xml"/><Relationship Id="rId1" Type="http://schemas.openxmlformats.org/officeDocument/2006/relationships/slideLayout" Target="../slideLayouts/slideLayout17.xml"/><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16.xml"/><Relationship Id="rId4" Type="http://schemas.openxmlformats.org/officeDocument/2006/relationships/image" Target="../media/image38.jp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20.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ctrTitle"/>
          </p:nvPr>
        </p:nvSpPr>
        <p:spPr>
          <a:xfrm>
            <a:off x="685800" y="1028700"/>
            <a:ext cx="7848600" cy="1445400"/>
          </a:xfrm>
          <a:prstGeom prst="rect">
            <a:avLst/>
          </a:prstGeom>
        </p:spPr>
        <p:txBody>
          <a:bodyPr lIns="91425" tIns="91425" rIns="91425" bIns="91425" anchor="b" anchorCtr="0">
            <a:noAutofit/>
          </a:bodyPr>
          <a:lstStyle/>
          <a:p>
            <a:pPr lvl="0">
              <a:spcBef>
                <a:spcPts val="0"/>
              </a:spcBef>
              <a:buNone/>
            </a:pPr>
            <a:r>
              <a:rPr lang="fr"/>
              <a:t>RADSeq Data Analysis</a:t>
            </a:r>
          </a:p>
        </p:txBody>
      </p:sp>
      <p:sp>
        <p:nvSpPr>
          <p:cNvPr id="128" name="Shape 128"/>
          <p:cNvSpPr txBox="1">
            <a:spLocks noGrp="1"/>
          </p:cNvSpPr>
          <p:nvPr>
            <p:ph type="subTitle" idx="1"/>
          </p:nvPr>
        </p:nvSpPr>
        <p:spPr>
          <a:xfrm>
            <a:off x="685800" y="2628900"/>
            <a:ext cx="6400800" cy="1314600"/>
          </a:xfrm>
          <a:prstGeom prst="rect">
            <a:avLst/>
          </a:prstGeom>
        </p:spPr>
        <p:txBody>
          <a:bodyPr lIns="91425" tIns="91425" rIns="91425" bIns="91425" anchor="t" anchorCtr="0">
            <a:noAutofit/>
          </a:bodyPr>
          <a:lstStyle/>
          <a:p>
            <a:pPr lvl="0">
              <a:spcBef>
                <a:spcPts val="0"/>
              </a:spcBef>
              <a:buNone/>
            </a:pPr>
            <a:r>
              <a:rPr lang="fr"/>
              <a:t>Through STACKS on Galaxy</a:t>
            </a:r>
          </a:p>
        </p:txBody>
      </p:sp>
      <p:sp>
        <p:nvSpPr>
          <p:cNvPr id="129" name="Shape 129"/>
          <p:cNvSpPr txBox="1"/>
          <p:nvPr/>
        </p:nvSpPr>
        <p:spPr>
          <a:xfrm>
            <a:off x="4983630" y="2724508"/>
            <a:ext cx="2280300" cy="1056300"/>
          </a:xfrm>
          <a:prstGeom prst="rect">
            <a:avLst/>
          </a:prstGeom>
          <a:noFill/>
          <a:ln>
            <a:noFill/>
          </a:ln>
        </p:spPr>
        <p:txBody>
          <a:bodyPr lIns="91425" tIns="91425" rIns="91425" bIns="91425" anchor="t" anchorCtr="0">
            <a:noAutofit/>
          </a:bodyPr>
          <a:lstStyle/>
          <a:p>
            <a:pPr lvl="0" algn="r" rtl="0">
              <a:spcBef>
                <a:spcPts val="0"/>
              </a:spcBef>
              <a:buNone/>
            </a:pPr>
            <a:r>
              <a:rPr lang="fr" sz="1600" dirty="0">
                <a:solidFill>
                  <a:srgbClr val="3F3F3F"/>
                </a:solidFill>
                <a:latin typeface="Calibri"/>
                <a:ea typeface="Calibri"/>
                <a:cs typeface="Calibri"/>
                <a:sym typeface="Calibri"/>
              </a:rPr>
              <a:t>Yvan Le Bras</a:t>
            </a:r>
          </a:p>
          <a:p>
            <a:pPr lvl="0" algn="r" rtl="0">
              <a:spcBef>
                <a:spcPts val="0"/>
              </a:spcBef>
              <a:buNone/>
            </a:pPr>
            <a:r>
              <a:rPr lang="fr" sz="1600" dirty="0">
                <a:solidFill>
                  <a:srgbClr val="3F3F3F"/>
                </a:solidFill>
                <a:latin typeface="Calibri"/>
                <a:ea typeface="Calibri"/>
                <a:cs typeface="Calibri"/>
                <a:sym typeface="Calibri"/>
              </a:rPr>
              <a:t>Anthony Bretaudeau</a:t>
            </a:r>
          </a:p>
          <a:p>
            <a:pPr lvl="0" algn="r" rtl="0">
              <a:spcBef>
                <a:spcPts val="0"/>
              </a:spcBef>
              <a:buClr>
                <a:schemeClr val="accent1"/>
              </a:buClr>
              <a:buSzPct val="25000"/>
              <a:buFont typeface="Arial"/>
              <a:buNone/>
            </a:pPr>
            <a:r>
              <a:rPr lang="fr" sz="1600" dirty="0">
                <a:solidFill>
                  <a:srgbClr val="3F3F3F"/>
                </a:solidFill>
                <a:latin typeface="Calibri"/>
                <a:ea typeface="Calibri"/>
                <a:cs typeface="Calibri"/>
                <a:sym typeface="Calibri"/>
              </a:rPr>
              <a:t>Cyril Monjeaud</a:t>
            </a:r>
          </a:p>
          <a:p>
            <a:pPr lvl="0" algn="r" rtl="0">
              <a:spcBef>
                <a:spcPts val="0"/>
              </a:spcBef>
              <a:buClr>
                <a:schemeClr val="accent1"/>
              </a:buClr>
              <a:buSzPct val="25000"/>
              <a:buFont typeface="Arial"/>
              <a:buNone/>
            </a:pPr>
            <a:r>
              <a:rPr lang="fr" sz="1600" dirty="0">
                <a:solidFill>
                  <a:srgbClr val="3F3F3F"/>
                </a:solidFill>
                <a:latin typeface="Calibri"/>
                <a:ea typeface="Calibri"/>
                <a:cs typeface="Calibri"/>
                <a:sym typeface="Calibri"/>
              </a:rPr>
              <a:t>Gildas Le Corguillé</a:t>
            </a:r>
          </a:p>
        </p:txBody>
      </p:sp>
      <p:pic>
        <p:nvPicPr>
          <p:cNvPr id="130" name="Shape 130" descr="Afficher l'image d'origine"/>
          <p:cNvPicPr preferRelativeResize="0"/>
          <p:nvPr/>
        </p:nvPicPr>
        <p:blipFill>
          <a:blip r:embed="rId3">
            <a:alphaModFix/>
          </a:blip>
          <a:stretch>
            <a:fillRect/>
          </a:stretch>
        </p:blipFill>
        <p:spPr>
          <a:xfrm>
            <a:off x="2107765" y="4287093"/>
            <a:ext cx="1058274" cy="775299"/>
          </a:xfrm>
          <a:prstGeom prst="rect">
            <a:avLst/>
          </a:prstGeom>
          <a:noFill/>
          <a:ln>
            <a:noFill/>
          </a:ln>
        </p:spPr>
      </p:pic>
      <p:pic>
        <p:nvPicPr>
          <p:cNvPr id="131" name="Shape 131" descr="Afficher l'image d'origine"/>
          <p:cNvPicPr preferRelativeResize="0"/>
          <p:nvPr/>
        </p:nvPicPr>
        <p:blipFill>
          <a:blip r:embed="rId4">
            <a:alphaModFix/>
          </a:blip>
          <a:stretch>
            <a:fillRect/>
          </a:stretch>
        </p:blipFill>
        <p:spPr>
          <a:xfrm>
            <a:off x="3557939" y="4439601"/>
            <a:ext cx="1138975" cy="466425"/>
          </a:xfrm>
          <a:prstGeom prst="rect">
            <a:avLst/>
          </a:prstGeom>
          <a:noFill/>
          <a:ln>
            <a:noFill/>
          </a:ln>
        </p:spPr>
      </p:pic>
      <p:pic>
        <p:nvPicPr>
          <p:cNvPr id="132" name="Shape 132" descr="http://videos.rennes.inria.fr/hdr/index_fichiers/INRIA_CHERCHEURS_UK_RVB.jpg"/>
          <p:cNvPicPr preferRelativeResize="0"/>
          <p:nvPr/>
        </p:nvPicPr>
        <p:blipFill>
          <a:blip r:embed="rId5">
            <a:alphaModFix/>
          </a:blip>
          <a:stretch>
            <a:fillRect/>
          </a:stretch>
        </p:blipFill>
        <p:spPr>
          <a:xfrm>
            <a:off x="152431" y="4369256"/>
            <a:ext cx="1696624" cy="610974"/>
          </a:xfrm>
          <a:prstGeom prst="rect">
            <a:avLst/>
          </a:prstGeom>
          <a:noFill/>
          <a:ln>
            <a:noFill/>
          </a:ln>
        </p:spPr>
      </p:pic>
      <p:pic>
        <p:nvPicPr>
          <p:cNvPr id="133" name="Shape 133" descr="Afficher l'image d'origine"/>
          <p:cNvPicPr preferRelativeResize="0"/>
          <p:nvPr/>
        </p:nvPicPr>
        <p:blipFill>
          <a:blip r:embed="rId6">
            <a:alphaModFix/>
          </a:blip>
          <a:stretch>
            <a:fillRect/>
          </a:stretch>
        </p:blipFill>
        <p:spPr>
          <a:xfrm>
            <a:off x="6771707" y="4346513"/>
            <a:ext cx="544649" cy="551550"/>
          </a:xfrm>
          <a:prstGeom prst="rect">
            <a:avLst/>
          </a:prstGeom>
          <a:noFill/>
          <a:ln>
            <a:noFill/>
          </a:ln>
        </p:spPr>
      </p:pic>
      <p:pic>
        <p:nvPicPr>
          <p:cNvPr id="134" name="Shape 134" descr="Afficher l'image d'origine"/>
          <p:cNvPicPr preferRelativeResize="0"/>
          <p:nvPr/>
        </p:nvPicPr>
        <p:blipFill>
          <a:blip r:embed="rId7">
            <a:alphaModFix/>
          </a:blip>
          <a:stretch>
            <a:fillRect/>
          </a:stretch>
        </p:blipFill>
        <p:spPr>
          <a:xfrm>
            <a:off x="5022549" y="4346513"/>
            <a:ext cx="1249051" cy="652600"/>
          </a:xfrm>
          <a:prstGeom prst="rect">
            <a:avLst/>
          </a:prstGeom>
          <a:noFill/>
          <a:ln>
            <a:noFill/>
          </a:ln>
        </p:spPr>
      </p:pic>
      <p:pic>
        <p:nvPicPr>
          <p:cNvPr id="2" name="Imag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22908" y="4287093"/>
            <a:ext cx="1061811" cy="663425"/>
          </a:xfrm>
          <a:prstGeom prst="rect">
            <a:avLst/>
          </a:prstGeom>
        </p:spPr>
      </p:pic>
      <p:pic>
        <p:nvPicPr>
          <p:cNvPr id="3" name="Image 2"/>
          <p:cNvPicPr>
            <a:picLocks noChangeAspect="1"/>
          </p:cNvPicPr>
          <p:nvPr/>
        </p:nvPicPr>
        <p:blipFill>
          <a:blip r:embed="rId9"/>
          <a:stretch>
            <a:fillRect/>
          </a:stretch>
        </p:blipFill>
        <p:spPr>
          <a:xfrm>
            <a:off x="190830" y="309377"/>
            <a:ext cx="2975209" cy="1331015"/>
          </a:xfrm>
          <a:prstGeom prst="rect">
            <a:avLst/>
          </a:prstGeom>
        </p:spPr>
      </p:pic>
      <p:pic>
        <p:nvPicPr>
          <p:cNvPr id="4" name="Image 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72842" y="2689452"/>
            <a:ext cx="2011877" cy="838282"/>
          </a:xfrm>
          <a:prstGeom prst="rect">
            <a:avLst/>
          </a:prstGeom>
        </p:spPr>
      </p:pic>
      <p:pic>
        <p:nvPicPr>
          <p:cNvPr id="5" name="Image 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74479" y="3378698"/>
            <a:ext cx="959921" cy="33431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212850" y="323850"/>
            <a:ext cx="8718300" cy="5568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libri"/>
              <a:buNone/>
            </a:pPr>
            <a:r>
              <a:rPr lang="fr" sz="4000" b="0" i="0" u="none" strike="noStrike" cap="none">
                <a:solidFill>
                  <a:srgbClr val="0070C0"/>
                </a:solidFill>
                <a:latin typeface="Calibri"/>
                <a:ea typeface="Calibri"/>
                <a:cs typeface="Calibri"/>
                <a:sym typeface="Calibri"/>
              </a:rPr>
              <a:t>Single-end RAD</a:t>
            </a:r>
          </a:p>
        </p:txBody>
      </p:sp>
      <p:pic>
        <p:nvPicPr>
          <p:cNvPr id="192" name="Shape 192"/>
          <p:cNvPicPr preferRelativeResize="0"/>
          <p:nvPr/>
        </p:nvPicPr>
        <p:blipFill>
          <a:blip r:embed="rId3">
            <a:alphaModFix/>
          </a:blip>
          <a:stretch>
            <a:fillRect/>
          </a:stretch>
        </p:blipFill>
        <p:spPr>
          <a:xfrm>
            <a:off x="762637" y="880649"/>
            <a:ext cx="7618724" cy="4369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Shape 197"/>
          <p:cNvPicPr preferRelativeResize="0"/>
          <p:nvPr/>
        </p:nvPicPr>
        <p:blipFill>
          <a:blip r:embed="rId3">
            <a:alphaModFix/>
          </a:blip>
          <a:stretch>
            <a:fillRect/>
          </a:stretch>
        </p:blipFill>
        <p:spPr>
          <a:xfrm>
            <a:off x="1664325" y="880650"/>
            <a:ext cx="5897150" cy="3832175"/>
          </a:xfrm>
          <a:prstGeom prst="rect">
            <a:avLst/>
          </a:prstGeom>
          <a:noFill/>
          <a:ln>
            <a:noFill/>
          </a:ln>
        </p:spPr>
      </p:pic>
      <p:sp>
        <p:nvSpPr>
          <p:cNvPr id="198" name="Shape 198"/>
          <p:cNvSpPr txBox="1">
            <a:spLocks noGrp="1"/>
          </p:cNvSpPr>
          <p:nvPr>
            <p:ph type="title"/>
          </p:nvPr>
        </p:nvSpPr>
        <p:spPr>
          <a:xfrm>
            <a:off x="212850" y="323850"/>
            <a:ext cx="8718300" cy="5568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libri"/>
              <a:buNone/>
            </a:pPr>
            <a:r>
              <a:rPr lang="fr" sz="4000" b="0" i="0" u="none" strike="noStrike" cap="none">
                <a:solidFill>
                  <a:srgbClr val="0070C0"/>
                </a:solidFill>
                <a:latin typeface="Calibri"/>
                <a:ea typeface="Calibri"/>
                <a:cs typeface="Calibri"/>
                <a:sym typeface="Calibri"/>
              </a:rPr>
              <a:t>Single-end RAD</a:t>
            </a:r>
          </a:p>
        </p:txBody>
      </p:sp>
      <p:cxnSp>
        <p:nvCxnSpPr>
          <p:cNvPr id="199" name="Shape 199"/>
          <p:cNvCxnSpPr/>
          <p:nvPr/>
        </p:nvCxnSpPr>
        <p:spPr>
          <a:xfrm rot="5400000">
            <a:off x="3883519" y="3436964"/>
            <a:ext cx="1762649" cy="428700"/>
          </a:xfrm>
          <a:prstGeom prst="bentConnector3">
            <a:avLst>
              <a:gd name="adj1" fmla="val 76143"/>
            </a:avLst>
          </a:prstGeom>
          <a:noFill/>
          <a:ln w="44450" cap="flat" cmpd="sng">
            <a:solidFill>
              <a:schemeClr val="accent1"/>
            </a:solidFill>
            <a:prstDash val="solid"/>
            <a:round/>
            <a:headEnd type="none" w="med" len="med"/>
            <a:tailEnd type="none" w="med" len="med"/>
          </a:ln>
        </p:spPr>
      </p:cxnSp>
      <p:sp>
        <p:nvSpPr>
          <p:cNvPr id="200" name="Shape 200"/>
          <p:cNvSpPr txBox="1"/>
          <p:nvPr/>
        </p:nvSpPr>
        <p:spPr>
          <a:xfrm>
            <a:off x="5722144" y="3134320"/>
            <a:ext cx="1675651" cy="276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fr" sz="1800">
                <a:solidFill>
                  <a:schemeClr val="accent1"/>
                </a:solidFill>
                <a:latin typeface="Calibri"/>
                <a:ea typeface="Calibri"/>
                <a:cs typeface="Calibri"/>
                <a:sym typeface="Calibri"/>
              </a:rPr>
              <a:t>Cut 5’ -&gt; 3’</a:t>
            </a:r>
          </a:p>
        </p:txBody>
      </p:sp>
      <p:sp>
        <p:nvSpPr>
          <p:cNvPr id="201" name="Shape 201"/>
          <p:cNvSpPr txBox="1"/>
          <p:nvPr/>
        </p:nvSpPr>
        <p:spPr>
          <a:xfrm>
            <a:off x="1345400" y="4255700"/>
            <a:ext cx="2433300" cy="2769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fr" sz="1800">
                <a:solidFill>
                  <a:schemeClr val="accent1"/>
                </a:solidFill>
                <a:latin typeface="Calibri"/>
                <a:ea typeface="Calibri"/>
                <a:cs typeface="Calibri"/>
                <a:sym typeface="Calibri"/>
              </a:rPr>
              <a:t>Complementary strand</a:t>
            </a:r>
          </a:p>
        </p:txBody>
      </p:sp>
      <p:sp>
        <p:nvSpPr>
          <p:cNvPr id="202" name="Shape 202"/>
          <p:cNvSpPr txBox="1"/>
          <p:nvPr/>
        </p:nvSpPr>
        <p:spPr>
          <a:xfrm>
            <a:off x="5081196" y="4769955"/>
            <a:ext cx="3683100" cy="2769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fr" sz="1800">
                <a:solidFill>
                  <a:schemeClr val="dk1"/>
                </a:solidFill>
                <a:latin typeface="Calibri"/>
                <a:ea typeface="Calibri"/>
                <a:cs typeface="Calibri"/>
                <a:sym typeface="Calibri"/>
              </a:rPr>
              <a:t>Hohenlohe et al., PLoS Genetics 2010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Shape 207"/>
          <p:cNvSpPr txBox="1">
            <a:spLocks noGrp="1"/>
          </p:cNvSpPr>
          <p:nvPr>
            <p:ph type="title"/>
          </p:nvPr>
        </p:nvSpPr>
        <p:spPr>
          <a:xfrm>
            <a:off x="212850" y="323850"/>
            <a:ext cx="8718300" cy="5568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libri"/>
              <a:buNone/>
            </a:pPr>
            <a:r>
              <a:rPr lang="fr" sz="4000" b="0" i="0" u="none" strike="noStrike" cap="none">
                <a:solidFill>
                  <a:srgbClr val="0070C0"/>
                </a:solidFill>
                <a:latin typeface="Calibri"/>
                <a:ea typeface="Calibri"/>
                <a:cs typeface="Calibri"/>
                <a:sym typeface="Calibri"/>
              </a:rPr>
              <a:t>Paired-end RAD</a:t>
            </a:r>
          </a:p>
        </p:txBody>
      </p:sp>
      <p:pic>
        <p:nvPicPr>
          <p:cNvPr id="208" name="Shape 208"/>
          <p:cNvPicPr preferRelativeResize="0"/>
          <p:nvPr/>
        </p:nvPicPr>
        <p:blipFill>
          <a:blip r:embed="rId3">
            <a:alphaModFix/>
          </a:blip>
          <a:stretch>
            <a:fillRect/>
          </a:stretch>
        </p:blipFill>
        <p:spPr>
          <a:xfrm>
            <a:off x="212850" y="1049749"/>
            <a:ext cx="8600200" cy="3950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a:spLocks noGrp="1"/>
          </p:cNvSpPr>
          <p:nvPr>
            <p:ph type="title"/>
          </p:nvPr>
        </p:nvSpPr>
        <p:spPr>
          <a:xfrm>
            <a:off x="212850" y="323850"/>
            <a:ext cx="8718300" cy="5568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libri"/>
              <a:buNone/>
            </a:pPr>
            <a:r>
              <a:rPr lang="fr" sz="4000" b="0" i="0" u="none" strike="noStrike" cap="none">
                <a:solidFill>
                  <a:srgbClr val="0070C0"/>
                </a:solidFill>
                <a:latin typeface="Calibri"/>
                <a:ea typeface="Calibri"/>
                <a:cs typeface="Calibri"/>
                <a:sym typeface="Calibri"/>
              </a:rPr>
              <a:t>Paired-end RAD</a:t>
            </a:r>
          </a:p>
        </p:txBody>
      </p:sp>
      <p:pic>
        <p:nvPicPr>
          <p:cNvPr id="214" name="Shape 214"/>
          <p:cNvPicPr preferRelativeResize="0"/>
          <p:nvPr/>
        </p:nvPicPr>
        <p:blipFill>
          <a:blip r:embed="rId3">
            <a:alphaModFix/>
          </a:blip>
          <a:stretch>
            <a:fillRect/>
          </a:stretch>
        </p:blipFill>
        <p:spPr>
          <a:xfrm>
            <a:off x="1237600" y="999100"/>
            <a:ext cx="6915800" cy="41443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a:spLocks noGrp="1"/>
          </p:cNvSpPr>
          <p:nvPr>
            <p:ph type="title"/>
          </p:nvPr>
        </p:nvSpPr>
        <p:spPr>
          <a:xfrm>
            <a:off x="212850" y="323850"/>
            <a:ext cx="8718300" cy="5568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libri"/>
              <a:buNone/>
            </a:pPr>
            <a:r>
              <a:rPr lang="fr" sz="4000" b="0" i="0" u="none" strike="noStrike" cap="none">
                <a:solidFill>
                  <a:srgbClr val="0070C0"/>
                </a:solidFill>
                <a:latin typeface="Calibri"/>
                <a:ea typeface="Calibri"/>
                <a:cs typeface="Calibri"/>
                <a:sym typeface="Calibri"/>
              </a:rPr>
              <a:t>Paired-end RAD</a:t>
            </a:r>
          </a:p>
        </p:txBody>
      </p:sp>
      <p:pic>
        <p:nvPicPr>
          <p:cNvPr id="220" name="Shape 220"/>
          <p:cNvPicPr preferRelativeResize="0"/>
          <p:nvPr/>
        </p:nvPicPr>
        <p:blipFill>
          <a:blip r:embed="rId3">
            <a:alphaModFix/>
          </a:blip>
          <a:stretch>
            <a:fillRect/>
          </a:stretch>
        </p:blipFill>
        <p:spPr>
          <a:xfrm>
            <a:off x="972339" y="978774"/>
            <a:ext cx="7272726" cy="4103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Shape 225"/>
          <p:cNvPicPr preferRelativeResize="0"/>
          <p:nvPr/>
        </p:nvPicPr>
        <p:blipFill>
          <a:blip r:embed="rId3">
            <a:alphaModFix/>
          </a:blip>
          <a:stretch>
            <a:fillRect/>
          </a:stretch>
        </p:blipFill>
        <p:spPr>
          <a:xfrm>
            <a:off x="729025" y="756549"/>
            <a:ext cx="8002448" cy="4386950"/>
          </a:xfrm>
          <a:prstGeom prst="rect">
            <a:avLst/>
          </a:prstGeom>
          <a:noFill/>
          <a:ln>
            <a:noFill/>
          </a:ln>
        </p:spPr>
      </p:pic>
      <p:sp>
        <p:nvSpPr>
          <p:cNvPr id="226" name="Shape 226"/>
          <p:cNvSpPr txBox="1">
            <a:spLocks noGrp="1"/>
          </p:cNvSpPr>
          <p:nvPr>
            <p:ph type="title"/>
          </p:nvPr>
        </p:nvSpPr>
        <p:spPr>
          <a:xfrm>
            <a:off x="212850" y="323850"/>
            <a:ext cx="8718300" cy="5568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libri"/>
              <a:buNone/>
            </a:pPr>
            <a:r>
              <a:rPr lang="fr" sz="4000" b="0" i="0" u="none" strike="noStrike" cap="none">
                <a:solidFill>
                  <a:srgbClr val="0070C0"/>
                </a:solidFill>
                <a:latin typeface="Calibri"/>
                <a:ea typeface="Calibri"/>
                <a:cs typeface="Calibri"/>
                <a:sym typeface="Calibri"/>
              </a:rPr>
              <a:t>Single vs Paired-end RAD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a:xfrm>
            <a:off x="457200" y="3578375"/>
            <a:ext cx="8229600" cy="742800"/>
          </a:xfrm>
          <a:prstGeom prst="rect">
            <a:avLst/>
          </a:prstGeom>
        </p:spPr>
        <p:txBody>
          <a:bodyPr lIns="91425" tIns="91425" rIns="91425" bIns="91425" anchor="ctr" anchorCtr="0">
            <a:noAutofit/>
          </a:bodyPr>
          <a:lstStyle/>
          <a:p>
            <a:pPr lvl="0" rtl="0">
              <a:spcBef>
                <a:spcPts val="0"/>
              </a:spcBef>
              <a:buNone/>
            </a:pPr>
            <a:r>
              <a:rPr lang="fr"/>
              <a:t>Protocols</a:t>
            </a:r>
          </a:p>
        </p:txBody>
      </p:sp>
      <p:sp>
        <p:nvSpPr>
          <p:cNvPr id="232" name="Shape 232"/>
          <p:cNvSpPr txBox="1">
            <a:spLocks noGrp="1"/>
          </p:cNvSpPr>
          <p:nvPr>
            <p:ph type="subTitle" idx="1"/>
          </p:nvPr>
        </p:nvSpPr>
        <p:spPr>
          <a:xfrm>
            <a:off x="457200" y="2835575"/>
            <a:ext cx="8229600" cy="742800"/>
          </a:xfrm>
          <a:prstGeom prst="rect">
            <a:avLst/>
          </a:prstGeom>
        </p:spPr>
        <p:txBody>
          <a:bodyPr lIns="91425" tIns="91425" rIns="91425" bIns="91425" anchor="b" anchorCtr="0">
            <a:noAutofit/>
          </a:bodyPr>
          <a:lstStyle/>
          <a:p>
            <a:pPr lvl="0" rtl="0">
              <a:spcBef>
                <a:spcPts val="0"/>
              </a:spcBef>
              <a:buNone/>
            </a:pPr>
            <a:r>
              <a:rPr lang="fr"/>
              <a:t>ddRAD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Shape 237"/>
          <p:cNvPicPr preferRelativeResize="0"/>
          <p:nvPr/>
        </p:nvPicPr>
        <p:blipFill>
          <a:blip r:embed="rId3">
            <a:alphaModFix/>
          </a:blip>
          <a:stretch>
            <a:fillRect/>
          </a:stretch>
        </p:blipFill>
        <p:spPr>
          <a:xfrm>
            <a:off x="153250" y="727625"/>
            <a:ext cx="8654249" cy="4370949"/>
          </a:xfrm>
          <a:prstGeom prst="rect">
            <a:avLst/>
          </a:prstGeom>
          <a:noFill/>
          <a:ln>
            <a:noFill/>
          </a:ln>
        </p:spPr>
      </p:pic>
      <p:sp>
        <p:nvSpPr>
          <p:cNvPr id="238" name="Shape 238"/>
          <p:cNvSpPr txBox="1">
            <a:spLocks noGrp="1"/>
          </p:cNvSpPr>
          <p:nvPr>
            <p:ph type="title"/>
          </p:nvPr>
        </p:nvSpPr>
        <p:spPr>
          <a:xfrm>
            <a:off x="212850" y="323850"/>
            <a:ext cx="8718300" cy="5568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libri"/>
              <a:buNone/>
            </a:pPr>
            <a:r>
              <a:rPr lang="fr" sz="4000" b="0" i="0" u="none" strike="noStrike" cap="none">
                <a:solidFill>
                  <a:srgbClr val="0070C0"/>
                </a:solidFill>
                <a:latin typeface="Calibri"/>
                <a:ea typeface="Calibri"/>
                <a:cs typeface="Calibri"/>
                <a:sym typeface="Calibri"/>
              </a:rPr>
              <a:t>ddRAD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212850" y="323850"/>
            <a:ext cx="8718300" cy="5568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libri"/>
              <a:buNone/>
            </a:pPr>
            <a:r>
              <a:rPr lang="fr" sz="4000" b="0" i="0" u="none" strike="noStrike" cap="none">
                <a:solidFill>
                  <a:srgbClr val="0070C0"/>
                </a:solidFill>
                <a:latin typeface="Calibri"/>
                <a:ea typeface="Calibri"/>
                <a:cs typeface="Calibri"/>
                <a:sym typeface="Calibri"/>
              </a:rPr>
              <a:t>ddRAD</a:t>
            </a:r>
          </a:p>
        </p:txBody>
      </p:sp>
      <p:pic>
        <p:nvPicPr>
          <p:cNvPr id="244" name="Shape 244"/>
          <p:cNvPicPr preferRelativeResize="0"/>
          <p:nvPr/>
        </p:nvPicPr>
        <p:blipFill>
          <a:blip r:embed="rId3">
            <a:alphaModFix/>
          </a:blip>
          <a:stretch>
            <a:fillRect/>
          </a:stretch>
        </p:blipFill>
        <p:spPr>
          <a:xfrm>
            <a:off x="212850" y="814874"/>
            <a:ext cx="8519524" cy="4247925"/>
          </a:xfrm>
          <a:prstGeom prst="rect">
            <a:avLst/>
          </a:prstGeom>
          <a:noFill/>
          <a:ln>
            <a:noFill/>
          </a:ln>
        </p:spPr>
      </p:pic>
      <p:sp>
        <p:nvSpPr>
          <p:cNvPr id="245" name="Shape 245"/>
          <p:cNvSpPr txBox="1"/>
          <p:nvPr/>
        </p:nvSpPr>
        <p:spPr>
          <a:xfrm>
            <a:off x="6640300" y="4168875"/>
            <a:ext cx="1724400" cy="493200"/>
          </a:xfrm>
          <a:prstGeom prst="rect">
            <a:avLst/>
          </a:prstGeom>
          <a:noFill/>
          <a:ln>
            <a:noFill/>
          </a:ln>
        </p:spPr>
        <p:txBody>
          <a:bodyPr lIns="91425" tIns="91425" rIns="91425" bIns="91425" anchor="t" anchorCtr="0">
            <a:noAutofit/>
          </a:bodyPr>
          <a:lstStyle/>
          <a:p>
            <a:pPr lvl="0">
              <a:spcBef>
                <a:spcPts val="0"/>
              </a:spcBef>
              <a:buNone/>
            </a:pPr>
            <a:r>
              <a:rPr lang="fr" sz="2400">
                <a:latin typeface="Calibri"/>
                <a:ea typeface="Calibri"/>
                <a:cs typeface="Calibri"/>
                <a:sym typeface="Calibri"/>
              </a:rPr>
              <a:t>~ 500 pb</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Shape 250"/>
          <p:cNvPicPr preferRelativeResize="0"/>
          <p:nvPr/>
        </p:nvPicPr>
        <p:blipFill>
          <a:blip r:embed="rId3">
            <a:alphaModFix/>
          </a:blip>
          <a:stretch>
            <a:fillRect/>
          </a:stretch>
        </p:blipFill>
        <p:spPr>
          <a:xfrm>
            <a:off x="981326" y="786100"/>
            <a:ext cx="7300750" cy="4357400"/>
          </a:xfrm>
          <a:prstGeom prst="rect">
            <a:avLst/>
          </a:prstGeom>
          <a:noFill/>
          <a:ln>
            <a:noFill/>
          </a:ln>
        </p:spPr>
      </p:pic>
      <p:sp>
        <p:nvSpPr>
          <p:cNvPr id="251" name="Shape 251"/>
          <p:cNvSpPr txBox="1">
            <a:spLocks noGrp="1"/>
          </p:cNvSpPr>
          <p:nvPr>
            <p:ph type="title"/>
          </p:nvPr>
        </p:nvSpPr>
        <p:spPr>
          <a:xfrm>
            <a:off x="212850" y="323850"/>
            <a:ext cx="8718300" cy="5568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libri"/>
              <a:buNone/>
            </a:pPr>
            <a:r>
              <a:rPr lang="fr" sz="4000" b="0" i="0" u="none" strike="noStrike" cap="none">
                <a:solidFill>
                  <a:srgbClr val="0070C0"/>
                </a:solidFill>
                <a:latin typeface="Calibri"/>
                <a:ea typeface="Calibri"/>
                <a:cs typeface="Calibri"/>
                <a:sym typeface="Calibri"/>
              </a:rPr>
              <a:t>Paired-end ddRAD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457200" y="3578375"/>
            <a:ext cx="8229600" cy="742800"/>
          </a:xfrm>
          <a:prstGeom prst="rect">
            <a:avLst/>
          </a:prstGeom>
        </p:spPr>
        <p:txBody>
          <a:bodyPr lIns="91425" tIns="91425" rIns="91425" bIns="91425" anchor="ctr" anchorCtr="0">
            <a:noAutofit/>
          </a:bodyPr>
          <a:lstStyle/>
          <a:p>
            <a:pPr lvl="0">
              <a:spcBef>
                <a:spcPts val="0"/>
              </a:spcBef>
              <a:buNone/>
            </a:pPr>
            <a:r>
              <a:rPr lang="fr"/>
              <a:t>INTRODUCTION</a:t>
            </a:r>
          </a:p>
        </p:txBody>
      </p:sp>
      <p:sp>
        <p:nvSpPr>
          <p:cNvPr id="140" name="Shape 140"/>
          <p:cNvSpPr txBox="1">
            <a:spLocks noGrp="1"/>
          </p:cNvSpPr>
          <p:nvPr>
            <p:ph type="subTitle" idx="1"/>
          </p:nvPr>
        </p:nvSpPr>
        <p:spPr>
          <a:xfrm>
            <a:off x="457200" y="2835575"/>
            <a:ext cx="8229600" cy="742800"/>
          </a:xfrm>
          <a:prstGeom prst="rect">
            <a:avLst/>
          </a:prstGeom>
        </p:spPr>
        <p:txBody>
          <a:bodyPr lIns="91425" tIns="91425" rIns="91425" bIns="91425" anchor="b" anchorCtr="0">
            <a:noAutofit/>
          </a:bodyPr>
          <a:lstStyle/>
          <a:p>
            <a:pPr lvl="0">
              <a:spcBef>
                <a:spcPts val="0"/>
              </a:spcBef>
              <a:buNone/>
            </a:pPr>
            <a:r>
              <a:rPr lang="fr"/>
              <a:t>RAD sequencing: next-generation tools for an old problem</a:t>
            </a:r>
          </a:p>
        </p:txBody>
      </p:sp>
      <p:sp>
        <p:nvSpPr>
          <p:cNvPr id="141" name="Shape 141"/>
          <p:cNvSpPr txBox="1"/>
          <p:nvPr/>
        </p:nvSpPr>
        <p:spPr>
          <a:xfrm>
            <a:off x="457200" y="4802300"/>
            <a:ext cx="8384400" cy="341100"/>
          </a:xfrm>
          <a:prstGeom prst="rect">
            <a:avLst/>
          </a:prstGeom>
          <a:noFill/>
          <a:ln>
            <a:noFill/>
          </a:ln>
        </p:spPr>
        <p:txBody>
          <a:bodyPr lIns="91425" tIns="91425" rIns="91425" bIns="91425" anchor="t" anchorCtr="0">
            <a:noAutofit/>
          </a:bodyPr>
          <a:lstStyle/>
          <a:p>
            <a:pPr marL="0" marR="0" lvl="0" indent="-69850" algn="r" rtl="0">
              <a:lnSpc>
                <a:spcPct val="100000"/>
              </a:lnSpc>
              <a:spcBef>
                <a:spcPts val="0"/>
              </a:spcBef>
              <a:spcAft>
                <a:spcPts val="0"/>
              </a:spcAft>
              <a:buClr>
                <a:srgbClr val="000000"/>
              </a:buClr>
              <a:buSzPct val="91666"/>
              <a:buFont typeface="Arial"/>
              <a:buNone/>
            </a:pPr>
            <a:r>
              <a:rPr lang="fr" sz="1200"/>
              <a:t>source: Karim Gharbi - edinburgh genomics / University of Edinburgh</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212850" y="323850"/>
            <a:ext cx="8718300" cy="5568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libri"/>
              <a:buNone/>
            </a:pPr>
            <a:r>
              <a:rPr lang="fr" sz="4000" b="0" i="0" u="none" strike="noStrike" cap="none">
                <a:solidFill>
                  <a:srgbClr val="0070C0"/>
                </a:solidFill>
                <a:latin typeface="Calibri"/>
                <a:ea typeface="Calibri"/>
                <a:cs typeface="Calibri"/>
                <a:sym typeface="Calibri"/>
              </a:rPr>
              <a:t>RAD vs ddRAD</a:t>
            </a:r>
          </a:p>
        </p:txBody>
      </p:sp>
      <p:pic>
        <p:nvPicPr>
          <p:cNvPr id="257" name="Shape 257"/>
          <p:cNvPicPr preferRelativeResize="0"/>
          <p:nvPr/>
        </p:nvPicPr>
        <p:blipFill>
          <a:blip r:embed="rId3">
            <a:alphaModFix/>
          </a:blip>
          <a:stretch>
            <a:fillRect/>
          </a:stretch>
        </p:blipFill>
        <p:spPr>
          <a:xfrm>
            <a:off x="938375" y="918400"/>
            <a:ext cx="7590401" cy="4225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Shape 262"/>
          <p:cNvSpPr txBox="1">
            <a:spLocks noGrp="1"/>
          </p:cNvSpPr>
          <p:nvPr>
            <p:ph type="body" idx="1"/>
          </p:nvPr>
        </p:nvSpPr>
        <p:spPr>
          <a:xfrm>
            <a:off x="212825" y="971550"/>
            <a:ext cx="8718300" cy="40176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None/>
            </a:pPr>
            <a:endParaRPr b="1"/>
          </a:p>
          <a:p>
            <a:pPr marL="457200" marR="0" lvl="0" indent="-381000" algn="l" rtl="0">
              <a:spcBef>
                <a:spcPts val="0"/>
              </a:spcBef>
              <a:spcAft>
                <a:spcPts val="0"/>
              </a:spcAft>
              <a:buSzPct val="100000"/>
            </a:pPr>
            <a:r>
              <a:rPr lang="fr" sz="2400" b="1"/>
              <a:t>classic </a:t>
            </a:r>
            <a:r>
              <a:rPr lang="fr" sz="2400" b="1" i="0" u="none" strike="noStrike" cap="none">
                <a:latin typeface="Calibri"/>
                <a:ea typeface="Calibri"/>
                <a:cs typeface="Calibri"/>
                <a:sym typeface="Calibri"/>
              </a:rPr>
              <a:t>RAD</a:t>
            </a:r>
            <a:r>
              <a:rPr lang="fr" sz="2400" b="0" i="0" u="none" strike="noStrike" cap="none">
                <a:latin typeface="Calibri"/>
                <a:ea typeface="Calibri"/>
                <a:cs typeface="Calibri"/>
                <a:sym typeface="Calibri"/>
              </a:rPr>
              <a:t>: reads between the restricti</a:t>
            </a:r>
            <a:r>
              <a:rPr lang="fr" sz="2400"/>
              <a:t>on site and a random site (shearing/sonication)</a:t>
            </a:r>
          </a:p>
          <a:p>
            <a:pPr marL="0" marR="0" lvl="0" indent="0" algn="l" rtl="0">
              <a:spcBef>
                <a:spcPts val="480"/>
              </a:spcBef>
              <a:spcAft>
                <a:spcPts val="0"/>
              </a:spcAft>
              <a:buNone/>
            </a:pPr>
            <a:endParaRPr sz="2400" b="0" i="0" u="none" strike="noStrike" cap="none">
              <a:latin typeface="Calibri"/>
              <a:ea typeface="Calibri"/>
              <a:cs typeface="Calibri"/>
              <a:sym typeface="Calibri"/>
            </a:endParaRPr>
          </a:p>
          <a:p>
            <a:pPr marL="457200" marR="0" lvl="0" indent="-381000" algn="l" rtl="0">
              <a:spcBef>
                <a:spcPts val="480"/>
              </a:spcBef>
              <a:spcAft>
                <a:spcPts val="0"/>
              </a:spcAft>
              <a:buSzPct val="100000"/>
            </a:pPr>
            <a:r>
              <a:rPr lang="fr" sz="2400" b="1" i="0" u="none" strike="noStrike" cap="none">
                <a:latin typeface="Calibri"/>
                <a:ea typeface="Calibri"/>
                <a:cs typeface="Calibri"/>
                <a:sym typeface="Calibri"/>
              </a:rPr>
              <a:t>ddRAD</a:t>
            </a:r>
            <a:r>
              <a:rPr lang="fr" sz="2400" b="0" i="0" u="none" strike="noStrike" cap="none">
                <a:latin typeface="Calibri"/>
                <a:ea typeface="Calibri"/>
                <a:cs typeface="Calibri"/>
                <a:sym typeface="Calibri"/>
              </a:rPr>
              <a:t>: reads bet</a:t>
            </a:r>
            <a:r>
              <a:rPr lang="fr" sz="2400"/>
              <a:t>ween the 2 restriction sites. So more flexibility on the balance coverage / depth of covarage</a:t>
            </a:r>
          </a:p>
          <a:p>
            <a:pPr marL="457200" marR="0" lvl="1" indent="-190500" algn="l" rtl="0">
              <a:lnSpc>
                <a:spcPct val="200000"/>
              </a:lnSpc>
              <a:spcBef>
                <a:spcPts val="400"/>
              </a:spcBef>
              <a:spcAft>
                <a:spcPts val="0"/>
              </a:spcAft>
              <a:buClr>
                <a:schemeClr val="accent1"/>
              </a:buClr>
              <a:buSzPct val="85000"/>
              <a:buFont typeface="Arial"/>
              <a:buNone/>
            </a:pPr>
            <a:endParaRPr sz="2000" b="0" i="0" u="none" strike="noStrike" cap="none">
              <a:solidFill>
                <a:srgbClr val="244061"/>
              </a:solidFill>
              <a:latin typeface="Calibri"/>
              <a:ea typeface="Calibri"/>
              <a:cs typeface="Calibri"/>
              <a:sym typeface="Calibri"/>
            </a:endParaRPr>
          </a:p>
          <a:p>
            <a:pPr marL="457200" marR="0" lvl="1" indent="-190500" algn="l" rtl="0">
              <a:lnSpc>
                <a:spcPct val="200000"/>
              </a:lnSpc>
              <a:spcBef>
                <a:spcPts val="400"/>
              </a:spcBef>
              <a:spcAft>
                <a:spcPts val="0"/>
              </a:spcAft>
              <a:buClr>
                <a:schemeClr val="accent1"/>
              </a:buClr>
              <a:buSzPct val="85000"/>
              <a:buFont typeface="Arial"/>
              <a:buNone/>
            </a:pPr>
            <a:endParaRPr sz="2000" b="0" i="0" u="none" strike="noStrike" cap="none">
              <a:solidFill>
                <a:srgbClr val="244061"/>
              </a:solidFill>
              <a:latin typeface="Calibri"/>
              <a:ea typeface="Calibri"/>
              <a:cs typeface="Calibri"/>
              <a:sym typeface="Calibri"/>
            </a:endParaRPr>
          </a:p>
          <a:p>
            <a:pPr marL="182880" marR="0" lvl="0" indent="-182880" algn="l" rtl="0">
              <a:lnSpc>
                <a:spcPct val="200000"/>
              </a:lnSpc>
              <a:spcBef>
                <a:spcPts val="480"/>
              </a:spcBef>
              <a:buClr>
                <a:schemeClr val="accent1"/>
              </a:buClr>
              <a:buSzPct val="85000"/>
              <a:buFont typeface="Arial"/>
              <a:buNone/>
            </a:pPr>
            <a:endParaRPr sz="2400" b="0" i="0" u="none" strike="noStrike" cap="none">
              <a:solidFill>
                <a:srgbClr val="244061"/>
              </a:solidFill>
              <a:latin typeface="Calibri"/>
              <a:ea typeface="Calibri"/>
              <a:cs typeface="Calibri"/>
              <a:sym typeface="Calibri"/>
            </a:endParaRPr>
          </a:p>
        </p:txBody>
      </p:sp>
      <p:sp>
        <p:nvSpPr>
          <p:cNvPr id="263" name="Shape 263"/>
          <p:cNvSpPr txBox="1">
            <a:spLocks noGrp="1"/>
          </p:cNvSpPr>
          <p:nvPr>
            <p:ph type="title"/>
          </p:nvPr>
        </p:nvSpPr>
        <p:spPr>
          <a:xfrm>
            <a:off x="212850" y="323850"/>
            <a:ext cx="8718300" cy="5568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libri"/>
              <a:buNone/>
            </a:pPr>
            <a:r>
              <a:rPr lang="fr" sz="4000" b="0" i="0" u="none" strike="noStrike" cap="none">
                <a:latin typeface="Calibri"/>
                <a:ea typeface="Calibri"/>
                <a:cs typeface="Calibri"/>
                <a:sym typeface="Calibri"/>
              </a:rPr>
              <a:t>RAD vs ddRAD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Shape 268"/>
          <p:cNvSpPr txBox="1">
            <a:spLocks noGrp="1"/>
          </p:cNvSpPr>
          <p:nvPr>
            <p:ph type="title"/>
          </p:nvPr>
        </p:nvSpPr>
        <p:spPr>
          <a:xfrm>
            <a:off x="457200" y="3578375"/>
            <a:ext cx="8229600" cy="742800"/>
          </a:xfrm>
          <a:prstGeom prst="rect">
            <a:avLst/>
          </a:prstGeom>
        </p:spPr>
        <p:txBody>
          <a:bodyPr lIns="91425" tIns="91425" rIns="91425" bIns="91425" anchor="ctr" anchorCtr="0">
            <a:noAutofit/>
          </a:bodyPr>
          <a:lstStyle/>
          <a:p>
            <a:pPr lvl="0" rtl="0">
              <a:spcBef>
                <a:spcPts val="0"/>
              </a:spcBef>
              <a:buNone/>
            </a:pPr>
            <a:r>
              <a:rPr lang="fr"/>
              <a:t>Common biases</a:t>
            </a:r>
          </a:p>
        </p:txBody>
      </p:sp>
      <p:sp>
        <p:nvSpPr>
          <p:cNvPr id="269" name="Shape 269"/>
          <p:cNvSpPr txBox="1">
            <a:spLocks noGrp="1"/>
          </p:cNvSpPr>
          <p:nvPr>
            <p:ph type="subTitle" idx="1"/>
          </p:nvPr>
        </p:nvSpPr>
        <p:spPr>
          <a:xfrm>
            <a:off x="457200" y="2835575"/>
            <a:ext cx="8229600" cy="742800"/>
          </a:xfrm>
          <a:prstGeom prst="rect">
            <a:avLst/>
          </a:prstGeom>
        </p:spPr>
        <p:txBody>
          <a:bodyPr lIns="91425" tIns="91425" rIns="91425" bIns="91425" anchor="b" anchorCtr="0">
            <a:noAutofit/>
          </a:bodyPr>
          <a:lstStyle/>
          <a:p>
            <a:pPr lvl="0" rtl="0">
              <a:spcBef>
                <a:spcPts val="0"/>
              </a:spcBef>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Shape 274"/>
          <p:cNvSpPr txBox="1">
            <a:spLocks noGrp="1"/>
          </p:cNvSpPr>
          <p:nvPr>
            <p:ph type="body" idx="1"/>
          </p:nvPr>
        </p:nvSpPr>
        <p:spPr>
          <a:xfrm>
            <a:off x="212825" y="971550"/>
            <a:ext cx="8718300" cy="719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None/>
            </a:pPr>
            <a:r>
              <a:rPr lang="fr" sz="2400"/>
              <a:t>Because all reads begin with [half of] the restriction site</a:t>
            </a:r>
          </a:p>
        </p:txBody>
      </p:sp>
      <p:sp>
        <p:nvSpPr>
          <p:cNvPr id="275" name="Shape 275"/>
          <p:cNvSpPr txBox="1">
            <a:spLocks noGrp="1"/>
          </p:cNvSpPr>
          <p:nvPr>
            <p:ph type="title"/>
          </p:nvPr>
        </p:nvSpPr>
        <p:spPr>
          <a:xfrm>
            <a:off x="212850" y="323850"/>
            <a:ext cx="8718300" cy="5568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libri"/>
              <a:buNone/>
            </a:pPr>
            <a:r>
              <a:rPr lang="fr" sz="4000" b="0" i="0" u="none" strike="noStrike" cap="none">
                <a:latin typeface="Calibri"/>
                <a:ea typeface="Calibri"/>
                <a:cs typeface="Calibri"/>
                <a:sym typeface="Calibri"/>
              </a:rPr>
              <a:t>Bia</a:t>
            </a:r>
            <a:r>
              <a:rPr lang="fr"/>
              <a:t>ses</a:t>
            </a:r>
          </a:p>
        </p:txBody>
      </p:sp>
      <p:pic>
        <p:nvPicPr>
          <p:cNvPr id="276" name="Shape 276"/>
          <p:cNvPicPr preferRelativeResize="0"/>
          <p:nvPr/>
        </p:nvPicPr>
        <p:blipFill>
          <a:blip r:embed="rId3">
            <a:alphaModFix/>
          </a:blip>
          <a:stretch>
            <a:fillRect/>
          </a:stretch>
        </p:blipFill>
        <p:spPr>
          <a:xfrm>
            <a:off x="6009200" y="1965576"/>
            <a:ext cx="3040949" cy="2283999"/>
          </a:xfrm>
          <a:prstGeom prst="rect">
            <a:avLst/>
          </a:prstGeom>
          <a:noFill/>
          <a:ln>
            <a:noFill/>
          </a:ln>
        </p:spPr>
      </p:pic>
      <p:sp>
        <p:nvSpPr>
          <p:cNvPr id="277" name="Shape 277"/>
          <p:cNvSpPr txBox="1">
            <a:spLocks noGrp="1"/>
          </p:cNvSpPr>
          <p:nvPr>
            <p:ph type="body" idx="1"/>
          </p:nvPr>
        </p:nvSpPr>
        <p:spPr>
          <a:xfrm>
            <a:off x="212825" y="1691200"/>
            <a:ext cx="5745000" cy="3297900"/>
          </a:xfrm>
          <a:prstGeom prst="rect">
            <a:avLst/>
          </a:prstGeom>
          <a:noFill/>
          <a:ln>
            <a:noFill/>
          </a:ln>
        </p:spPr>
        <p:txBody>
          <a:bodyPr lIns="91425" tIns="45700" rIns="91425" bIns="45700" anchor="t" anchorCtr="0">
            <a:noAutofit/>
          </a:bodyPr>
          <a:lstStyle/>
          <a:p>
            <a:pPr marL="457200" marR="0" lvl="0" indent="-381000" algn="l" rtl="0">
              <a:lnSpc>
                <a:spcPct val="100000"/>
              </a:lnSpc>
              <a:spcBef>
                <a:spcPts val="480"/>
              </a:spcBef>
              <a:spcAft>
                <a:spcPts val="0"/>
              </a:spcAft>
              <a:buSzPct val="100000"/>
            </a:pPr>
            <a:r>
              <a:rPr lang="fr" sz="2400"/>
              <a:t>Consequence:</a:t>
            </a:r>
          </a:p>
          <a:p>
            <a:pPr marL="914400" marR="0" lvl="0" indent="-355600" algn="l" rtl="0">
              <a:lnSpc>
                <a:spcPct val="100000"/>
              </a:lnSpc>
              <a:spcBef>
                <a:spcPts val="480"/>
              </a:spcBef>
              <a:spcAft>
                <a:spcPts val="0"/>
              </a:spcAft>
              <a:buSzPct val="100000"/>
            </a:pPr>
            <a:r>
              <a:rPr lang="fr" sz="2000"/>
              <a:t>The Illumina sequencer have difficulty separating polonies/clusters during the first cycles imaging step</a:t>
            </a:r>
          </a:p>
          <a:p>
            <a:pPr marL="0" marR="0" lvl="1" indent="0" algn="l" rtl="0">
              <a:spcBef>
                <a:spcPts val="480"/>
              </a:spcBef>
              <a:spcAft>
                <a:spcPts val="0"/>
              </a:spcAft>
              <a:buClr>
                <a:schemeClr val="accent1"/>
              </a:buClr>
              <a:buSzPct val="25000"/>
              <a:buFont typeface="Arial"/>
              <a:buNone/>
            </a:pPr>
            <a:endParaRPr sz="2400" b="0" i="0" u="none" strike="noStrike" cap="none">
              <a:latin typeface="Calibri"/>
              <a:ea typeface="Calibri"/>
              <a:cs typeface="Calibri"/>
              <a:sym typeface="Calibri"/>
            </a:endParaRPr>
          </a:p>
          <a:p>
            <a:pPr marL="457200" marR="0" lvl="0" indent="-381000" algn="l" rtl="0">
              <a:spcBef>
                <a:spcPts val="480"/>
              </a:spcBef>
              <a:spcAft>
                <a:spcPts val="0"/>
              </a:spcAft>
              <a:buSzPct val="100000"/>
            </a:pPr>
            <a:r>
              <a:rPr lang="fr" sz="2400"/>
              <a:t>Solution: </a:t>
            </a:r>
          </a:p>
          <a:p>
            <a:pPr marL="914400" marR="0" lvl="0" indent="-355600" algn="l" rtl="0">
              <a:spcBef>
                <a:spcPts val="480"/>
              </a:spcBef>
              <a:spcAft>
                <a:spcPts val="0"/>
              </a:spcAft>
              <a:buSzPct val="100000"/>
            </a:pPr>
            <a:r>
              <a:rPr lang="fr" sz="2000"/>
              <a:t>use a set barcodes with different sizes </a:t>
            </a:r>
          </a:p>
          <a:p>
            <a:pPr marL="914400" marR="0" lvl="0" indent="-355600" algn="l" rtl="0">
              <a:spcBef>
                <a:spcPts val="480"/>
              </a:spcBef>
              <a:spcAft>
                <a:spcPts val="0"/>
              </a:spcAft>
              <a:buSzPct val="100000"/>
            </a:pPr>
            <a:r>
              <a:rPr lang="fr" sz="2000"/>
              <a:t>mix different experiences which use different restriction enzymes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body" idx="1"/>
          </p:nvPr>
        </p:nvSpPr>
        <p:spPr>
          <a:xfrm>
            <a:off x="212825" y="971550"/>
            <a:ext cx="8718300" cy="3986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None/>
            </a:pPr>
            <a:r>
              <a:rPr lang="fr"/>
              <a:t>Restriction fragment length biases read depth</a:t>
            </a:r>
          </a:p>
        </p:txBody>
      </p:sp>
      <p:sp>
        <p:nvSpPr>
          <p:cNvPr id="283" name="Shape 283"/>
          <p:cNvSpPr txBox="1">
            <a:spLocks noGrp="1"/>
          </p:cNvSpPr>
          <p:nvPr>
            <p:ph type="title"/>
          </p:nvPr>
        </p:nvSpPr>
        <p:spPr>
          <a:xfrm>
            <a:off x="212850" y="323850"/>
            <a:ext cx="8718300" cy="5568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libri"/>
              <a:buNone/>
            </a:pPr>
            <a:r>
              <a:rPr lang="fr" sz="4000" b="0" i="0" u="none" strike="noStrike" cap="none">
                <a:latin typeface="Calibri"/>
                <a:ea typeface="Calibri"/>
                <a:cs typeface="Calibri"/>
                <a:sym typeface="Calibri"/>
              </a:rPr>
              <a:t>Bia</a:t>
            </a:r>
            <a:r>
              <a:rPr lang="fr"/>
              <a:t>ses</a:t>
            </a:r>
          </a:p>
        </p:txBody>
      </p:sp>
      <p:pic>
        <p:nvPicPr>
          <p:cNvPr id="284" name="Shape 284" descr="An external file that holds a picture, illustration, etc. Object name is mec0022-3151-f1.jpg" title="An external file that holds a picture, illustration, etc. Object name is mec0022-3151-f1.jpg"/>
          <p:cNvPicPr preferRelativeResize="0"/>
          <p:nvPr/>
        </p:nvPicPr>
        <p:blipFill>
          <a:blip r:embed="rId3">
            <a:alphaModFix/>
          </a:blip>
          <a:stretch>
            <a:fillRect/>
          </a:stretch>
        </p:blipFill>
        <p:spPr>
          <a:xfrm>
            <a:off x="1005225" y="1896700"/>
            <a:ext cx="6305550" cy="1533525"/>
          </a:xfrm>
          <a:prstGeom prst="rect">
            <a:avLst/>
          </a:prstGeom>
          <a:noFill/>
          <a:ln>
            <a:noFill/>
          </a:ln>
        </p:spPr>
      </p:pic>
      <p:sp>
        <p:nvSpPr>
          <p:cNvPr id="285" name="Shape 285"/>
          <p:cNvSpPr/>
          <p:nvPr/>
        </p:nvSpPr>
        <p:spPr>
          <a:xfrm>
            <a:off x="2289250" y="3160575"/>
            <a:ext cx="1181400" cy="344700"/>
          </a:xfrm>
          <a:prstGeom prst="ellipse">
            <a:avLst/>
          </a:prstGeom>
          <a:noFill/>
          <a:ln w="952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6" name="Shape 286"/>
          <p:cNvSpPr/>
          <p:nvPr/>
        </p:nvSpPr>
        <p:spPr>
          <a:xfrm>
            <a:off x="3615625" y="2947800"/>
            <a:ext cx="2767800" cy="622800"/>
          </a:xfrm>
          <a:prstGeom prst="ellipse">
            <a:avLst/>
          </a:prstGeom>
          <a:noFill/>
          <a:ln w="952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7" name="Shape 287"/>
          <p:cNvSpPr txBox="1"/>
          <p:nvPr/>
        </p:nvSpPr>
        <p:spPr>
          <a:xfrm>
            <a:off x="-25" y="4783800"/>
            <a:ext cx="9144000" cy="263700"/>
          </a:xfrm>
          <a:prstGeom prst="rect">
            <a:avLst/>
          </a:prstGeom>
          <a:noFill/>
          <a:ln>
            <a:noFill/>
          </a:ln>
        </p:spPr>
        <p:txBody>
          <a:bodyPr lIns="91425" tIns="91425" rIns="91425" bIns="91425" anchor="t" anchorCtr="0">
            <a:noAutofit/>
          </a:bodyPr>
          <a:lstStyle/>
          <a:p>
            <a:pPr lvl="0" algn="ctr" rtl="0">
              <a:spcBef>
                <a:spcPts val="0"/>
              </a:spcBef>
              <a:buNone/>
            </a:pPr>
            <a:r>
              <a:rPr lang="fr">
                <a:latin typeface="Calibri"/>
                <a:ea typeface="Calibri"/>
                <a:cs typeface="Calibri"/>
                <a:sym typeface="Calibri"/>
              </a:rPr>
              <a:t>source: Special features of RAD Sequencing data: implications for genotyping (2013)</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body" idx="1"/>
          </p:nvPr>
        </p:nvSpPr>
        <p:spPr>
          <a:xfrm>
            <a:off x="212825" y="971550"/>
            <a:ext cx="8718300" cy="40176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None/>
            </a:pPr>
            <a:r>
              <a:rPr lang="fr"/>
              <a:t>Mutations within the recognition sequence of the restriction enzyme</a:t>
            </a:r>
          </a:p>
          <a:p>
            <a:pPr marL="0" marR="0" lvl="0" indent="0" algn="l" rtl="0">
              <a:spcBef>
                <a:spcPts val="0"/>
              </a:spcBef>
              <a:spcAft>
                <a:spcPts val="0"/>
              </a:spcAft>
              <a:buNone/>
            </a:pPr>
            <a:endParaRPr/>
          </a:p>
          <a:p>
            <a:pPr marL="457200" lvl="0" indent="-381000" rtl="0">
              <a:spcBef>
                <a:spcPts val="480"/>
              </a:spcBef>
              <a:buSzPct val="100000"/>
            </a:pPr>
            <a:r>
              <a:rPr lang="fr" sz="2400"/>
              <a:t>Consequence:</a:t>
            </a:r>
          </a:p>
          <a:p>
            <a:pPr marL="914400" lvl="1" indent="-355600" rtl="0">
              <a:spcBef>
                <a:spcPts val="480"/>
              </a:spcBef>
              <a:buSzPct val="100000"/>
            </a:pPr>
            <a:r>
              <a:rPr lang="fr" sz="2000"/>
              <a:t>Allele dropout (ADO)</a:t>
            </a:r>
          </a:p>
          <a:p>
            <a:pPr marL="1371600" lvl="2" indent="-355600" rtl="0">
              <a:spcBef>
                <a:spcPts val="0"/>
              </a:spcBef>
              <a:buSzPct val="100000"/>
            </a:pPr>
            <a:r>
              <a:rPr lang="fr" sz="2000"/>
              <a:t>→ overestimates genetic variation both within and between populations</a:t>
            </a:r>
          </a:p>
          <a:p>
            <a:pPr lvl="0" indent="457200" rtl="0">
              <a:spcBef>
                <a:spcPts val="0"/>
              </a:spcBef>
              <a:buNone/>
            </a:pPr>
            <a:endParaRPr sz="2000"/>
          </a:p>
          <a:p>
            <a:pPr marL="457200" lvl="0" indent="-228600" rtl="0">
              <a:spcBef>
                <a:spcPts val="0"/>
              </a:spcBef>
            </a:pPr>
            <a:r>
              <a:rPr lang="fr"/>
              <a:t>Solution:</a:t>
            </a:r>
          </a:p>
          <a:p>
            <a:pPr marL="914400" lvl="1" indent="-228600" rtl="0">
              <a:spcBef>
                <a:spcPts val="0"/>
              </a:spcBef>
            </a:pPr>
            <a:r>
              <a:rPr lang="fr"/>
              <a:t>Filter any loci that are not represented in all genotyped individuals</a:t>
            </a:r>
          </a:p>
        </p:txBody>
      </p:sp>
      <p:sp>
        <p:nvSpPr>
          <p:cNvPr id="293" name="Shape 293"/>
          <p:cNvSpPr txBox="1">
            <a:spLocks noGrp="1"/>
          </p:cNvSpPr>
          <p:nvPr>
            <p:ph type="title"/>
          </p:nvPr>
        </p:nvSpPr>
        <p:spPr>
          <a:xfrm>
            <a:off x="212850" y="323850"/>
            <a:ext cx="8718300" cy="5568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libri"/>
              <a:buNone/>
            </a:pPr>
            <a:r>
              <a:rPr lang="fr" sz="4000" b="0" i="0" u="none" strike="noStrike" cap="none">
                <a:latin typeface="Calibri"/>
                <a:ea typeface="Calibri"/>
                <a:cs typeface="Calibri"/>
                <a:sym typeface="Calibri"/>
              </a:rPr>
              <a:t>Bia</a:t>
            </a:r>
            <a:r>
              <a:rPr lang="fr"/>
              <a:t>ses</a:t>
            </a:r>
          </a:p>
        </p:txBody>
      </p:sp>
      <p:sp>
        <p:nvSpPr>
          <p:cNvPr id="294" name="Shape 294"/>
          <p:cNvSpPr txBox="1"/>
          <p:nvPr/>
        </p:nvSpPr>
        <p:spPr>
          <a:xfrm>
            <a:off x="0" y="4726500"/>
            <a:ext cx="9144000" cy="386700"/>
          </a:xfrm>
          <a:prstGeom prst="rect">
            <a:avLst/>
          </a:prstGeom>
          <a:noFill/>
          <a:ln>
            <a:noFill/>
          </a:ln>
        </p:spPr>
        <p:txBody>
          <a:bodyPr lIns="91425" tIns="91425" rIns="91425" bIns="91425" anchor="ctr" anchorCtr="0">
            <a:noAutofit/>
          </a:bodyPr>
          <a:lstStyle/>
          <a:p>
            <a:pPr lvl="0" algn="ctr" rtl="0">
              <a:lnSpc>
                <a:spcPct val="115000"/>
              </a:lnSpc>
              <a:spcBef>
                <a:spcPts val="2400"/>
              </a:spcBef>
              <a:spcAft>
                <a:spcPts val="600"/>
              </a:spcAft>
              <a:buNone/>
            </a:pPr>
            <a:r>
              <a:rPr lang="fr">
                <a:solidFill>
                  <a:schemeClr val="dk1"/>
                </a:solidFill>
                <a:latin typeface="Calibri"/>
                <a:ea typeface="Calibri"/>
                <a:cs typeface="Calibri"/>
                <a:sym typeface="Calibri"/>
              </a:rPr>
              <a:t>source: The effect of RAD allele dropout on the estimation of genetic variation within and between populations (2012)</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body" idx="1"/>
          </p:nvPr>
        </p:nvSpPr>
        <p:spPr>
          <a:xfrm>
            <a:off x="212825" y="971550"/>
            <a:ext cx="8718300" cy="4017600"/>
          </a:xfrm>
          <a:prstGeom prst="rect">
            <a:avLst/>
          </a:prstGeom>
          <a:noFill/>
          <a:ln>
            <a:noFill/>
          </a:ln>
        </p:spPr>
        <p:txBody>
          <a:bodyPr lIns="91425" tIns="45700" rIns="91425" bIns="45700" anchor="t" anchorCtr="0">
            <a:noAutofit/>
          </a:bodyPr>
          <a:lstStyle/>
          <a:p>
            <a:pPr marR="0" lvl="0" indent="457200" algn="l" rtl="0">
              <a:spcBef>
                <a:spcPts val="0"/>
              </a:spcBef>
              <a:spcAft>
                <a:spcPts val="0"/>
              </a:spcAft>
              <a:buNone/>
            </a:pPr>
            <a:endParaRPr/>
          </a:p>
          <a:p>
            <a:pPr marL="457200" marR="0" lvl="0" indent="-228600" algn="l" rtl="0">
              <a:spcBef>
                <a:spcPts val="0"/>
              </a:spcBef>
              <a:spcAft>
                <a:spcPts val="0"/>
              </a:spcAft>
            </a:pPr>
            <a:r>
              <a:rPr lang="fr" b="0" i="0" u="none" strike="noStrike" cap="none">
                <a:latin typeface="Calibri"/>
                <a:ea typeface="Calibri"/>
                <a:cs typeface="Calibri"/>
                <a:sym typeface="Calibri"/>
              </a:rPr>
              <a:t>250 ng </a:t>
            </a:r>
            <a:r>
              <a:rPr lang="fr"/>
              <a:t>of DNA is needed</a:t>
            </a:r>
            <a:r>
              <a:rPr lang="fr" b="0" i="0" u="none" strike="noStrike" cap="none">
                <a:latin typeface="Calibri"/>
                <a:ea typeface="Calibri"/>
                <a:cs typeface="Calibri"/>
                <a:sym typeface="Calibri"/>
              </a:rPr>
              <a:t>, 1 µg </a:t>
            </a:r>
            <a:r>
              <a:rPr lang="fr"/>
              <a:t>is asked by the</a:t>
            </a:r>
            <a:r>
              <a:rPr lang="fr" b="0" i="0" u="none" strike="noStrike" cap="none">
                <a:latin typeface="Calibri"/>
                <a:ea typeface="Calibri"/>
                <a:cs typeface="Calibri"/>
                <a:sym typeface="Calibri"/>
              </a:rPr>
              <a:t> Edinburgh genomics</a:t>
            </a:r>
          </a:p>
          <a:p>
            <a:pPr marR="0" lvl="0" indent="457200" algn="l" rtl="0">
              <a:spcBef>
                <a:spcPts val="480"/>
              </a:spcBef>
              <a:spcAft>
                <a:spcPts val="0"/>
              </a:spcAft>
              <a:buNone/>
            </a:pPr>
            <a:endParaRPr/>
          </a:p>
          <a:p>
            <a:pPr marL="457200" marR="0" lvl="0" indent="-228600" algn="l" rtl="0">
              <a:spcBef>
                <a:spcPts val="480"/>
              </a:spcBef>
              <a:spcAft>
                <a:spcPts val="0"/>
              </a:spcAft>
            </a:pPr>
            <a:r>
              <a:rPr lang="fr"/>
              <a:t>High quality DNA if not from 30 to 40% of data can be useless</a:t>
            </a:r>
          </a:p>
          <a:p>
            <a:pPr marR="0" lvl="0" indent="457200" algn="l" rtl="0">
              <a:spcBef>
                <a:spcPts val="480"/>
              </a:spcBef>
              <a:spcAft>
                <a:spcPts val="0"/>
              </a:spcAft>
              <a:buNone/>
            </a:pPr>
            <a:endParaRPr/>
          </a:p>
          <a:p>
            <a:pPr marL="457200" marR="0" lvl="0" indent="-228600" algn="l" rtl="0">
              <a:spcBef>
                <a:spcPts val="480"/>
              </a:spcBef>
              <a:spcAft>
                <a:spcPts val="0"/>
              </a:spcAft>
            </a:pPr>
            <a:r>
              <a:rPr lang="fr" b="0" i="0" u="none" strike="noStrike" cap="none">
                <a:latin typeface="Calibri"/>
                <a:ea typeface="Calibri"/>
                <a:cs typeface="Calibri"/>
                <a:sym typeface="Calibri"/>
              </a:rPr>
              <a:t>PCR: 12 </a:t>
            </a:r>
            <a:r>
              <a:rPr lang="fr"/>
              <a:t>to</a:t>
            </a:r>
            <a:r>
              <a:rPr lang="fr" b="0" i="0" u="none" strike="noStrike" cap="none">
                <a:latin typeface="Calibri"/>
                <a:ea typeface="Calibri"/>
                <a:cs typeface="Calibri"/>
                <a:sym typeface="Calibri"/>
              </a:rPr>
              <a:t> 14 cycle</a:t>
            </a:r>
            <a:r>
              <a:rPr lang="fr"/>
              <a:t>s to reduce the PCR duplicates</a:t>
            </a:r>
          </a:p>
          <a:p>
            <a:pPr marR="0" lvl="0" indent="457200" algn="l" rtl="0">
              <a:spcBef>
                <a:spcPts val="480"/>
              </a:spcBef>
              <a:spcAft>
                <a:spcPts val="0"/>
              </a:spcAft>
              <a:buNone/>
            </a:pPr>
            <a:endParaRPr/>
          </a:p>
          <a:p>
            <a:pPr marL="457200" marR="0" lvl="0" indent="-228600" algn="l" rtl="0">
              <a:spcBef>
                <a:spcPts val="480"/>
              </a:spcBef>
              <a:spcAft>
                <a:spcPts val="0"/>
              </a:spcAft>
            </a:pPr>
            <a:r>
              <a:rPr lang="fr"/>
              <a:t>Warning: QiaGen </a:t>
            </a:r>
            <a:r>
              <a:rPr lang="fr" b="0" i="0" u="none" strike="noStrike" cap="none">
                <a:latin typeface="Calibri"/>
                <a:ea typeface="Calibri"/>
                <a:cs typeface="Calibri"/>
                <a:sym typeface="Calibri"/>
              </a:rPr>
              <a:t>Licence / </a:t>
            </a:r>
            <a:r>
              <a:rPr lang="fr"/>
              <a:t>Patent</a:t>
            </a:r>
          </a:p>
          <a:p>
            <a:pPr marR="0" lvl="0" indent="457200" algn="l" rtl="0">
              <a:spcBef>
                <a:spcPts val="480"/>
              </a:spcBef>
              <a:buNone/>
            </a:pPr>
            <a:endParaRPr/>
          </a:p>
        </p:txBody>
      </p:sp>
      <p:sp>
        <p:nvSpPr>
          <p:cNvPr id="300" name="Shape 300"/>
          <p:cNvSpPr txBox="1">
            <a:spLocks noGrp="1"/>
          </p:cNvSpPr>
          <p:nvPr>
            <p:ph type="title"/>
          </p:nvPr>
        </p:nvSpPr>
        <p:spPr>
          <a:xfrm>
            <a:off x="212850" y="323850"/>
            <a:ext cx="8718300" cy="5568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libri"/>
              <a:buNone/>
            </a:pPr>
            <a:r>
              <a:rPr lang="fr"/>
              <a:t>Advice/Information from the </a:t>
            </a:r>
          </a:p>
        </p:txBody>
      </p:sp>
      <p:pic>
        <p:nvPicPr>
          <p:cNvPr id="301" name="Shape 301" descr="Afficher l'image d'origine"/>
          <p:cNvPicPr preferRelativeResize="0"/>
          <p:nvPr/>
        </p:nvPicPr>
        <p:blipFill>
          <a:blip r:embed="rId3">
            <a:alphaModFix/>
          </a:blip>
          <a:stretch>
            <a:fillRect/>
          </a:stretch>
        </p:blipFill>
        <p:spPr>
          <a:xfrm>
            <a:off x="6389175" y="323849"/>
            <a:ext cx="1277802" cy="5567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Shape 306"/>
          <p:cNvSpPr txBox="1">
            <a:spLocks noGrp="1"/>
          </p:cNvSpPr>
          <p:nvPr>
            <p:ph type="title"/>
          </p:nvPr>
        </p:nvSpPr>
        <p:spPr>
          <a:xfrm>
            <a:off x="457200" y="3578375"/>
            <a:ext cx="8229600" cy="742800"/>
          </a:xfrm>
          <a:prstGeom prst="rect">
            <a:avLst/>
          </a:prstGeom>
        </p:spPr>
        <p:txBody>
          <a:bodyPr lIns="91425" tIns="91425" rIns="91425" bIns="91425" anchor="ctr" anchorCtr="0">
            <a:noAutofit/>
          </a:bodyPr>
          <a:lstStyle/>
          <a:p>
            <a:pPr lvl="0">
              <a:spcBef>
                <a:spcPts val="0"/>
              </a:spcBef>
              <a:buNone/>
            </a:pPr>
            <a:r>
              <a:rPr lang="fr"/>
              <a:t>THE RAD FAMILLY</a:t>
            </a:r>
          </a:p>
        </p:txBody>
      </p:sp>
      <p:sp>
        <p:nvSpPr>
          <p:cNvPr id="307" name="Shape 307"/>
          <p:cNvSpPr txBox="1">
            <a:spLocks noGrp="1"/>
          </p:cNvSpPr>
          <p:nvPr>
            <p:ph type="subTitle" idx="1"/>
          </p:nvPr>
        </p:nvSpPr>
        <p:spPr>
          <a:xfrm>
            <a:off x="457200" y="2835575"/>
            <a:ext cx="8229600" cy="742800"/>
          </a:xfrm>
          <a:prstGeom prst="rect">
            <a:avLst/>
          </a:prstGeom>
        </p:spPr>
        <p:txBody>
          <a:bodyPr lIns="91425" tIns="91425" rIns="91425" bIns="91425" anchor="b" anchorCtr="0">
            <a:noAutofit/>
          </a:bodyPr>
          <a:lstStyle/>
          <a:p>
            <a:pPr lvl="0">
              <a:spcBef>
                <a:spcPts val="0"/>
              </a:spcBef>
              <a:buNone/>
            </a:pPr>
            <a:r>
              <a:rPr lang="fr"/>
              <a:t>PROS / CONS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Shape 312"/>
          <p:cNvSpPr txBox="1">
            <a:spLocks noGrp="1"/>
          </p:cNvSpPr>
          <p:nvPr>
            <p:ph type="title"/>
          </p:nvPr>
        </p:nvSpPr>
        <p:spPr>
          <a:xfrm>
            <a:off x="212850" y="323850"/>
            <a:ext cx="8718300" cy="556800"/>
          </a:xfrm>
          <a:prstGeom prst="rect">
            <a:avLst/>
          </a:prstGeom>
        </p:spPr>
        <p:txBody>
          <a:bodyPr lIns="91425" tIns="91425" rIns="91425" bIns="91425" anchor="ctr" anchorCtr="0">
            <a:noAutofit/>
          </a:bodyPr>
          <a:lstStyle/>
          <a:p>
            <a:pPr lvl="0" algn="ctr">
              <a:spcBef>
                <a:spcPts val="0"/>
              </a:spcBef>
              <a:buNone/>
            </a:pPr>
            <a:r>
              <a:rPr lang="fr" sz="3000">
                <a:solidFill>
                  <a:srgbClr val="0070C0"/>
                </a:solidFill>
              </a:rPr>
              <a:t>BATTLE</a:t>
            </a:r>
          </a:p>
        </p:txBody>
      </p:sp>
      <p:pic>
        <p:nvPicPr>
          <p:cNvPr id="313" name="Shape 313"/>
          <p:cNvPicPr preferRelativeResize="0"/>
          <p:nvPr/>
        </p:nvPicPr>
        <p:blipFill rotWithShape="1">
          <a:blip r:embed="rId3">
            <a:alphaModFix/>
          </a:blip>
          <a:srcRect l="5274" r="40288"/>
          <a:stretch/>
        </p:blipFill>
        <p:spPr>
          <a:xfrm>
            <a:off x="457200" y="1026425"/>
            <a:ext cx="3032500" cy="2893991"/>
          </a:xfrm>
          <a:prstGeom prst="rect">
            <a:avLst/>
          </a:prstGeom>
          <a:noFill/>
          <a:ln>
            <a:noFill/>
          </a:ln>
        </p:spPr>
      </p:pic>
      <p:pic>
        <p:nvPicPr>
          <p:cNvPr id="314" name="Shape 314"/>
          <p:cNvPicPr preferRelativeResize="0"/>
          <p:nvPr/>
        </p:nvPicPr>
        <p:blipFill rotWithShape="1">
          <a:blip r:embed="rId4">
            <a:alphaModFix/>
          </a:blip>
          <a:srcRect l="5274" r="40288"/>
          <a:stretch/>
        </p:blipFill>
        <p:spPr>
          <a:xfrm>
            <a:off x="4648200" y="1026432"/>
            <a:ext cx="3032500" cy="3913367"/>
          </a:xfrm>
          <a:prstGeom prst="rect">
            <a:avLst/>
          </a:prstGeom>
          <a:noFill/>
          <a:ln>
            <a:noFill/>
          </a:ln>
        </p:spPr>
      </p:pic>
      <p:sp>
        <p:nvSpPr>
          <p:cNvPr id="315" name="Shape 315"/>
          <p:cNvSpPr/>
          <p:nvPr/>
        </p:nvSpPr>
        <p:spPr>
          <a:xfrm>
            <a:off x="2943300" y="2220500"/>
            <a:ext cx="575700" cy="16998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316" name="Shape 316"/>
          <p:cNvSpPr/>
          <p:nvPr/>
        </p:nvSpPr>
        <p:spPr>
          <a:xfrm>
            <a:off x="7105000" y="2372900"/>
            <a:ext cx="636000" cy="25668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pic>
        <p:nvPicPr>
          <p:cNvPr id="317" name="Shape 317" descr="Afficher l'image d'origine"/>
          <p:cNvPicPr preferRelativeResize="0"/>
          <p:nvPr/>
        </p:nvPicPr>
        <p:blipFill>
          <a:blip r:embed="rId5">
            <a:alphaModFix/>
          </a:blip>
          <a:stretch>
            <a:fillRect/>
          </a:stretch>
        </p:blipFill>
        <p:spPr>
          <a:xfrm>
            <a:off x="2883625" y="3991325"/>
            <a:ext cx="1195450" cy="742800"/>
          </a:xfrm>
          <a:prstGeom prst="rect">
            <a:avLst/>
          </a:prstGeom>
          <a:noFill/>
          <a:ln>
            <a:noFill/>
          </a:ln>
        </p:spPr>
      </p:pic>
      <p:pic>
        <p:nvPicPr>
          <p:cNvPr id="318" name="Shape 318" descr="Afficher l'image d'origine"/>
          <p:cNvPicPr preferRelativeResize="0"/>
          <p:nvPr/>
        </p:nvPicPr>
        <p:blipFill>
          <a:blip r:embed="rId6">
            <a:alphaModFix/>
          </a:blip>
          <a:stretch>
            <a:fillRect/>
          </a:stretch>
        </p:blipFill>
        <p:spPr>
          <a:xfrm>
            <a:off x="7312175" y="3952925"/>
            <a:ext cx="1691100" cy="819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Shape 323"/>
          <p:cNvSpPr txBox="1">
            <a:spLocks noGrp="1"/>
          </p:cNvSpPr>
          <p:nvPr>
            <p:ph type="title"/>
          </p:nvPr>
        </p:nvSpPr>
        <p:spPr>
          <a:xfrm>
            <a:off x="212850" y="323850"/>
            <a:ext cx="8718300" cy="5568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libri"/>
              <a:buNone/>
            </a:pPr>
            <a:r>
              <a:rPr lang="fr"/>
              <a:t>mbRAD</a:t>
            </a:r>
          </a:p>
        </p:txBody>
      </p:sp>
      <p:sp>
        <p:nvSpPr>
          <p:cNvPr id="324" name="Shape 324"/>
          <p:cNvSpPr txBox="1">
            <a:spLocks noGrp="1"/>
          </p:cNvSpPr>
          <p:nvPr>
            <p:ph type="body" idx="1"/>
          </p:nvPr>
        </p:nvSpPr>
        <p:spPr>
          <a:xfrm>
            <a:off x="212825" y="971550"/>
            <a:ext cx="8718300" cy="4017600"/>
          </a:xfrm>
          <a:prstGeom prst="rect">
            <a:avLst/>
          </a:prstGeom>
          <a:noFill/>
          <a:ln>
            <a:noFill/>
          </a:ln>
        </p:spPr>
        <p:txBody>
          <a:bodyPr lIns="91425" tIns="45700" rIns="91425" bIns="45700" anchor="t" anchorCtr="0">
            <a:noAutofit/>
          </a:bodyPr>
          <a:lstStyle/>
          <a:p>
            <a:pPr marL="457200" marR="0" lvl="0" indent="-368300" algn="l" rtl="0">
              <a:spcBef>
                <a:spcPts val="0"/>
              </a:spcBef>
              <a:spcAft>
                <a:spcPts val="0"/>
              </a:spcAft>
              <a:buSzPct val="100000"/>
              <a:buFont typeface="Calibri"/>
            </a:pPr>
            <a:r>
              <a:rPr lang="fr" sz="2200" b="0" i="0" u="none" strike="noStrike" cap="none">
                <a:latin typeface="Calibri"/>
                <a:ea typeface="Calibri"/>
                <a:cs typeface="Calibri"/>
                <a:sym typeface="Calibri"/>
              </a:rPr>
              <a:t>Original RAD (mbRAD Miller </a:t>
            </a:r>
            <a:r>
              <a:rPr lang="fr" sz="2200" b="0" i="1" u="none" strike="noStrike" cap="none">
                <a:latin typeface="Calibri"/>
                <a:ea typeface="Calibri"/>
                <a:cs typeface="Calibri"/>
                <a:sym typeface="Calibri"/>
              </a:rPr>
              <a:t>et al. </a:t>
            </a:r>
            <a:r>
              <a:rPr lang="fr" sz="2200" b="0" i="0" u="none" strike="noStrike" cap="none">
                <a:latin typeface="Calibri"/>
                <a:ea typeface="Calibri"/>
                <a:cs typeface="Calibri"/>
                <a:sym typeface="Calibri"/>
              </a:rPr>
              <a:t>2007 and Baird </a:t>
            </a:r>
            <a:r>
              <a:rPr lang="fr" sz="2200" b="0" i="1" u="none" strike="noStrike" cap="none">
                <a:latin typeface="Calibri"/>
                <a:ea typeface="Calibri"/>
                <a:cs typeface="Calibri"/>
                <a:sym typeface="Calibri"/>
              </a:rPr>
              <a:t>et al. </a:t>
            </a:r>
            <a:r>
              <a:rPr lang="fr" sz="2200" b="0" i="0" u="none" strike="noStrike" cap="none">
                <a:latin typeface="Calibri"/>
                <a:ea typeface="Calibri"/>
                <a:cs typeface="Calibri"/>
                <a:sym typeface="Calibri"/>
              </a:rPr>
              <a:t>2008)</a:t>
            </a:r>
          </a:p>
          <a:p>
            <a:pPr marL="914400" marR="0" lvl="1" indent="-342900" algn="l" rtl="0">
              <a:spcBef>
                <a:spcPts val="400"/>
              </a:spcBef>
              <a:spcAft>
                <a:spcPts val="0"/>
              </a:spcAft>
              <a:buSzPct val="100000"/>
              <a:buFont typeface="Calibri"/>
            </a:pPr>
            <a:r>
              <a:rPr lang="fr" sz="1800" b="0" i="0" u="none" strike="noStrike" cap="none">
                <a:latin typeface="Calibri"/>
                <a:ea typeface="Calibri"/>
                <a:cs typeface="Calibri"/>
                <a:sym typeface="Calibri"/>
              </a:rPr>
              <a:t>Genomic DNA digestion by 1 restriction enzyme (low frequency cutter)</a:t>
            </a:r>
          </a:p>
          <a:p>
            <a:pPr marL="914400" marR="0" lvl="1" indent="-342900" algn="l" rtl="0">
              <a:spcBef>
                <a:spcPts val="400"/>
              </a:spcBef>
              <a:spcAft>
                <a:spcPts val="0"/>
              </a:spcAft>
              <a:buSzPct val="100000"/>
              <a:buFont typeface="Calibri"/>
            </a:pPr>
            <a:r>
              <a:rPr lang="fr" sz="1800" b="0" i="0" u="none" strike="noStrike" cap="none">
                <a:latin typeface="Calibri"/>
                <a:ea typeface="Calibri"/>
                <a:cs typeface="Calibri"/>
                <a:sym typeface="Calibri"/>
              </a:rPr>
              <a:t>Ligation of barcode containing adapters onto digested 5’ ends</a:t>
            </a:r>
          </a:p>
          <a:p>
            <a:pPr marL="914400" marR="0" lvl="1" indent="-342900" algn="l" rtl="0">
              <a:spcBef>
                <a:spcPts val="400"/>
              </a:spcBef>
              <a:spcAft>
                <a:spcPts val="0"/>
              </a:spcAft>
              <a:buSzPct val="100000"/>
              <a:buFont typeface="Calibri"/>
            </a:pPr>
            <a:r>
              <a:rPr lang="fr" sz="1800" b="0" i="0" u="none" strike="noStrike" cap="none">
                <a:latin typeface="Calibri"/>
                <a:ea typeface="Calibri"/>
                <a:cs typeface="Calibri"/>
                <a:sym typeface="Calibri"/>
              </a:rPr>
              <a:t>Ligated genomic DNA sonication</a:t>
            </a:r>
          </a:p>
          <a:p>
            <a:pPr marL="914400" marR="0" lvl="1" indent="-342900" algn="l" rtl="0">
              <a:spcBef>
                <a:spcPts val="400"/>
              </a:spcBef>
              <a:spcAft>
                <a:spcPts val="0"/>
              </a:spcAft>
              <a:buSzPct val="100000"/>
              <a:buFont typeface="Calibri"/>
            </a:pPr>
            <a:r>
              <a:rPr lang="fr" sz="1800" b="0" i="0" u="none" strike="noStrike" cap="none">
                <a:latin typeface="Calibri"/>
                <a:ea typeface="Calibri"/>
                <a:cs typeface="Calibri"/>
                <a:sym typeface="Calibri"/>
              </a:rPr>
              <a:t>Ligation of a 3’ adapter to the sonicated end</a:t>
            </a:r>
          </a:p>
          <a:p>
            <a:pPr marL="914400" marR="0" lvl="1" indent="-342900" algn="l" rtl="0">
              <a:spcBef>
                <a:spcPts val="400"/>
              </a:spcBef>
              <a:spcAft>
                <a:spcPts val="0"/>
              </a:spcAft>
              <a:buSzPct val="100000"/>
              <a:buFont typeface="Calibri"/>
            </a:pPr>
            <a:r>
              <a:rPr lang="fr" sz="1800" b="0" i="0" u="none" strike="noStrike" cap="none">
                <a:latin typeface="Calibri"/>
                <a:ea typeface="Calibri"/>
                <a:cs typeface="Calibri"/>
                <a:sym typeface="Calibri"/>
              </a:rPr>
              <a:t>Pooling of the samples</a:t>
            </a:r>
          </a:p>
          <a:p>
            <a:pPr marL="914400" marR="0" lvl="1" indent="-342900" algn="l" rtl="0">
              <a:spcBef>
                <a:spcPts val="400"/>
              </a:spcBef>
              <a:spcAft>
                <a:spcPts val="0"/>
              </a:spcAft>
              <a:buSzPct val="100000"/>
              <a:buFont typeface="Calibri"/>
            </a:pPr>
            <a:r>
              <a:rPr lang="fr" sz="1800" b="0" i="0" u="none" strike="noStrike" cap="none">
                <a:latin typeface="Calibri"/>
                <a:ea typeface="Calibri"/>
                <a:cs typeface="Calibri"/>
                <a:sym typeface="Calibri"/>
              </a:rPr>
              <a:t>Size-selection of the library</a:t>
            </a:r>
          </a:p>
          <a:p>
            <a:pPr marL="914400" marR="0" lvl="1" indent="-342900" algn="l" rtl="0">
              <a:spcBef>
                <a:spcPts val="400"/>
              </a:spcBef>
              <a:buSzPct val="100000"/>
              <a:buFont typeface="Calibri"/>
            </a:pPr>
            <a:r>
              <a:rPr lang="fr" sz="1800" b="0" i="0" u="none" strike="noStrike" cap="none">
                <a:latin typeface="Calibri"/>
                <a:ea typeface="Calibri"/>
                <a:cs typeface="Calibri"/>
                <a:sym typeface="Calibri"/>
              </a:rPr>
              <a:t>RAD fragments PCR enrichment</a:t>
            </a:r>
          </a:p>
        </p:txBody>
      </p:sp>
      <p:pic>
        <p:nvPicPr>
          <p:cNvPr id="325" name="Shape 325"/>
          <p:cNvPicPr preferRelativeResize="0"/>
          <p:nvPr/>
        </p:nvPicPr>
        <p:blipFill>
          <a:blip r:embed="rId3">
            <a:alphaModFix/>
          </a:blip>
          <a:stretch>
            <a:fillRect/>
          </a:stretch>
        </p:blipFill>
        <p:spPr>
          <a:xfrm>
            <a:off x="1642750" y="4285572"/>
            <a:ext cx="5709275" cy="7035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212825" y="971550"/>
            <a:ext cx="8718300" cy="40176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None/>
            </a:pPr>
            <a:endParaRPr/>
          </a:p>
          <a:p>
            <a:pPr marL="182880" marR="0" lvl="0" indent="-182880" algn="l" rtl="0">
              <a:spcBef>
                <a:spcPts val="0"/>
              </a:spcBef>
              <a:spcAft>
                <a:spcPts val="0"/>
              </a:spcAft>
              <a:buClr>
                <a:srgbClr val="434343"/>
              </a:buClr>
              <a:buSzPct val="85000"/>
              <a:buFont typeface="Arial"/>
              <a:buChar char="•"/>
            </a:pPr>
            <a:r>
              <a:rPr lang="fr" sz="2400" b="0" i="0" u="none" strike="noStrike" cap="none">
                <a:latin typeface="Calibri"/>
                <a:ea typeface="Calibri"/>
                <a:cs typeface="Calibri"/>
                <a:sym typeface="Calibri"/>
              </a:rPr>
              <a:t>Alloenzymes, RAPD, AFLP, Microsatellites, </a:t>
            </a:r>
            <a:r>
              <a:rPr lang="fr"/>
              <a:t>S</a:t>
            </a:r>
            <a:r>
              <a:rPr lang="fr" sz="2400" b="0" i="0" u="none" strike="noStrike" cap="none">
                <a:latin typeface="Calibri"/>
                <a:ea typeface="Calibri"/>
                <a:cs typeface="Calibri"/>
                <a:sym typeface="Calibri"/>
              </a:rPr>
              <a:t>NP</a:t>
            </a:r>
            <a:r>
              <a:rPr lang="fr"/>
              <a:t> array, […],</a:t>
            </a:r>
            <a:r>
              <a:rPr lang="fr" sz="2400" b="0" i="0" u="none" strike="noStrike" cap="none">
                <a:latin typeface="Calibri"/>
                <a:ea typeface="Calibri"/>
                <a:cs typeface="Calibri"/>
                <a:sym typeface="Calibri"/>
              </a:rPr>
              <a:t> </a:t>
            </a:r>
            <a:r>
              <a:rPr lang="fr" sz="2400" b="1" i="0" u="none" strike="noStrike" cap="none">
                <a:latin typeface="Calibri"/>
                <a:ea typeface="Calibri"/>
                <a:cs typeface="Calibri"/>
                <a:sym typeface="Calibri"/>
              </a:rPr>
              <a:t>NGS</a:t>
            </a:r>
          </a:p>
          <a:p>
            <a:pPr marL="0" marR="0" lvl="0" indent="0" algn="l" rtl="0">
              <a:spcBef>
                <a:spcPts val="480"/>
              </a:spcBef>
              <a:spcAft>
                <a:spcPts val="0"/>
              </a:spcAft>
              <a:buNone/>
            </a:pPr>
            <a:endParaRPr/>
          </a:p>
          <a:p>
            <a:pPr marL="182880" marR="0" lvl="0" indent="-182880" algn="l" rtl="0">
              <a:spcBef>
                <a:spcPts val="480"/>
              </a:spcBef>
              <a:spcAft>
                <a:spcPts val="0"/>
              </a:spcAft>
              <a:buClr>
                <a:srgbClr val="434343"/>
              </a:buClr>
              <a:buSzPct val="85000"/>
              <a:buFont typeface="Arial"/>
              <a:buChar char="•"/>
            </a:pPr>
            <a:r>
              <a:rPr lang="fr" b="1"/>
              <a:t>NGS: </a:t>
            </a:r>
            <a:r>
              <a:rPr lang="fr"/>
              <a:t>Low cost sequencing</a:t>
            </a:r>
            <a:r>
              <a:rPr lang="fr" sz="2400" b="0" i="0" u="none" strike="noStrike" cap="none">
                <a:latin typeface="Calibri"/>
                <a:ea typeface="Calibri"/>
                <a:cs typeface="Calibri"/>
                <a:sym typeface="Calibri"/>
              </a:rPr>
              <a:t> </a:t>
            </a:r>
            <a:r>
              <a:rPr lang="fr"/>
              <a:t>…</a:t>
            </a:r>
            <a:r>
              <a:rPr lang="fr" sz="2400" b="0" i="0" u="none" strike="noStrike" cap="none">
                <a:latin typeface="Calibri"/>
                <a:ea typeface="Calibri"/>
                <a:cs typeface="Calibri"/>
                <a:sym typeface="Calibri"/>
              </a:rPr>
              <a:t> </a:t>
            </a:r>
          </a:p>
          <a:p>
            <a:pPr marR="0" lvl="1" algn="l" rtl="0">
              <a:spcBef>
                <a:spcPts val="480"/>
              </a:spcBef>
              <a:spcAft>
                <a:spcPts val="0"/>
              </a:spcAft>
              <a:buClr>
                <a:srgbClr val="434343"/>
              </a:buClr>
              <a:buSzPct val="102000"/>
              <a:buFont typeface="Arial"/>
              <a:buChar char="•"/>
            </a:pPr>
            <a:r>
              <a:rPr lang="fr"/>
              <a:t>But it’s </a:t>
            </a:r>
            <a:r>
              <a:rPr lang="fr" b="1"/>
              <a:t>still expensive</a:t>
            </a:r>
            <a:r>
              <a:rPr lang="fr"/>
              <a:t> to get enough markers on enough samples</a:t>
            </a:r>
          </a:p>
          <a:p>
            <a:pPr marL="457200" marR="0" lvl="1" indent="-190500" algn="l" rtl="0">
              <a:spcBef>
                <a:spcPts val="400"/>
              </a:spcBef>
              <a:spcAft>
                <a:spcPts val="0"/>
              </a:spcAft>
              <a:buClr>
                <a:srgbClr val="434343"/>
              </a:buClr>
              <a:buSzPct val="85000"/>
              <a:buFont typeface="Arial"/>
              <a:buChar char="•"/>
            </a:pPr>
            <a:r>
              <a:rPr lang="fr"/>
              <a:t>Solution: sampling the genome</a:t>
            </a:r>
          </a:p>
          <a:p>
            <a:pPr marR="0" lvl="0" indent="457200" algn="l" rtl="0">
              <a:spcBef>
                <a:spcPts val="400"/>
              </a:spcBef>
              <a:spcAft>
                <a:spcPts val="0"/>
              </a:spcAft>
              <a:buNone/>
            </a:pPr>
            <a:r>
              <a:rPr lang="fr"/>
              <a:t> </a:t>
            </a:r>
          </a:p>
          <a:p>
            <a:pPr marL="457200" marR="0" lvl="1" indent="-190500" algn="l" rtl="0">
              <a:spcBef>
                <a:spcPts val="400"/>
              </a:spcBef>
              <a:spcAft>
                <a:spcPts val="0"/>
              </a:spcAft>
              <a:buClr>
                <a:schemeClr val="accent1"/>
              </a:buClr>
              <a:buSzPct val="85000"/>
              <a:buFont typeface="Arial"/>
              <a:buChar char="•"/>
            </a:pPr>
            <a:r>
              <a:rPr lang="fr">
                <a:solidFill>
                  <a:srgbClr val="FF0000"/>
                </a:solidFill>
              </a:rPr>
              <a:t>BEWARE:</a:t>
            </a:r>
            <a:r>
              <a:rPr lang="fr"/>
              <a:t> the analysis is not cheap!</a:t>
            </a:r>
          </a:p>
          <a:p>
            <a:pPr marL="457200" marR="0" lvl="1" indent="-190500" algn="l" rtl="0">
              <a:spcBef>
                <a:spcPts val="400"/>
              </a:spcBef>
              <a:spcAft>
                <a:spcPts val="0"/>
              </a:spcAft>
              <a:buClr>
                <a:schemeClr val="accent1"/>
              </a:buClr>
              <a:buSzPct val="85000"/>
              <a:buFont typeface="Arial"/>
              <a:buNone/>
            </a:pPr>
            <a:endParaRPr sz="2000" b="0" i="0" u="none" strike="noStrike" cap="none">
              <a:solidFill>
                <a:srgbClr val="666666"/>
              </a:solidFill>
              <a:latin typeface="Calibri"/>
              <a:ea typeface="Calibri"/>
              <a:cs typeface="Calibri"/>
              <a:sym typeface="Calibri"/>
            </a:endParaRPr>
          </a:p>
          <a:p>
            <a:pPr marL="457200" marR="0" lvl="1" indent="-190500" algn="l" rtl="0">
              <a:spcBef>
                <a:spcPts val="400"/>
              </a:spcBef>
              <a:spcAft>
                <a:spcPts val="0"/>
              </a:spcAft>
              <a:buClr>
                <a:schemeClr val="accent1"/>
              </a:buClr>
              <a:buSzPct val="85000"/>
              <a:buFont typeface="Arial"/>
              <a:buNone/>
            </a:pPr>
            <a:endParaRPr sz="2000" b="0" i="0" u="none" strike="noStrike" cap="none">
              <a:solidFill>
                <a:srgbClr val="244061"/>
              </a:solidFill>
              <a:latin typeface="Calibri"/>
              <a:ea typeface="Calibri"/>
              <a:cs typeface="Calibri"/>
              <a:sym typeface="Calibri"/>
            </a:endParaRPr>
          </a:p>
          <a:p>
            <a:pPr marL="457200" marR="0" lvl="1" indent="-190500" algn="l" rtl="0">
              <a:spcBef>
                <a:spcPts val="400"/>
              </a:spcBef>
              <a:spcAft>
                <a:spcPts val="0"/>
              </a:spcAft>
              <a:buClr>
                <a:schemeClr val="accent1"/>
              </a:buClr>
              <a:buSzPct val="85000"/>
              <a:buFont typeface="Arial"/>
              <a:buNone/>
            </a:pPr>
            <a:endParaRPr sz="2000" b="0" i="0" u="none" strike="noStrike" cap="none">
              <a:solidFill>
                <a:srgbClr val="244061"/>
              </a:solidFill>
              <a:latin typeface="Calibri"/>
              <a:ea typeface="Calibri"/>
              <a:cs typeface="Calibri"/>
              <a:sym typeface="Calibri"/>
            </a:endParaRPr>
          </a:p>
          <a:p>
            <a:pPr marL="182880" marR="0" lvl="0" indent="-182880" algn="l" rtl="0">
              <a:spcBef>
                <a:spcPts val="480"/>
              </a:spcBef>
              <a:buClr>
                <a:schemeClr val="accent1"/>
              </a:buClr>
              <a:buSzPct val="85000"/>
              <a:buFont typeface="Arial"/>
              <a:buNone/>
            </a:pPr>
            <a:endParaRPr sz="2400" b="0" i="0" u="none" strike="noStrike" cap="none">
              <a:solidFill>
                <a:srgbClr val="244061"/>
              </a:solidFill>
              <a:latin typeface="Calibri"/>
              <a:ea typeface="Calibri"/>
              <a:cs typeface="Calibri"/>
              <a:sym typeface="Calibri"/>
            </a:endParaRPr>
          </a:p>
        </p:txBody>
      </p:sp>
      <p:sp>
        <p:nvSpPr>
          <p:cNvPr id="147" name="Shape 147"/>
          <p:cNvSpPr txBox="1">
            <a:spLocks noGrp="1"/>
          </p:cNvSpPr>
          <p:nvPr>
            <p:ph type="title"/>
          </p:nvPr>
        </p:nvSpPr>
        <p:spPr>
          <a:xfrm>
            <a:off x="212850" y="323850"/>
            <a:ext cx="8718300" cy="5568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libri"/>
              <a:buNone/>
            </a:pPr>
            <a:r>
              <a:rPr lang="fr"/>
              <a:t>The NGS revolution in the GBS world</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a:spLocks noGrp="1"/>
          </p:cNvSpPr>
          <p:nvPr>
            <p:ph type="title"/>
          </p:nvPr>
        </p:nvSpPr>
        <p:spPr>
          <a:xfrm>
            <a:off x="212850" y="323850"/>
            <a:ext cx="8718300" cy="5568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libri"/>
              <a:buNone/>
            </a:pPr>
            <a:r>
              <a:rPr lang="fr" sz="4000" b="0" i="0" u="none" strike="noStrike" cap="none">
                <a:latin typeface="Calibri"/>
                <a:ea typeface="Calibri"/>
                <a:cs typeface="Calibri"/>
                <a:sym typeface="Calibri"/>
              </a:rPr>
              <a:t>mbRAD - </a:t>
            </a:r>
            <a:r>
              <a:rPr lang="fr">
                <a:solidFill>
                  <a:srgbClr val="44BB14"/>
                </a:solidFill>
              </a:rPr>
              <a:t>PROS</a:t>
            </a:r>
          </a:p>
        </p:txBody>
      </p:sp>
      <p:sp>
        <p:nvSpPr>
          <p:cNvPr id="331" name="Shape 331"/>
          <p:cNvSpPr txBox="1">
            <a:spLocks noGrp="1"/>
          </p:cNvSpPr>
          <p:nvPr>
            <p:ph type="body" idx="1"/>
          </p:nvPr>
        </p:nvSpPr>
        <p:spPr>
          <a:xfrm>
            <a:off x="212825" y="971550"/>
            <a:ext cx="8718300" cy="4017600"/>
          </a:xfrm>
          <a:prstGeom prst="rect">
            <a:avLst/>
          </a:prstGeom>
          <a:noFill/>
          <a:ln>
            <a:noFill/>
          </a:ln>
        </p:spPr>
        <p:txBody>
          <a:bodyPr lIns="91425" tIns="45700" rIns="91425" bIns="45700" anchor="t" anchorCtr="0">
            <a:noAutofit/>
          </a:bodyPr>
          <a:lstStyle/>
          <a:p>
            <a:pPr marL="182880" marR="0" lvl="0" indent="-170180" algn="l" rtl="0">
              <a:lnSpc>
                <a:spcPct val="90000"/>
              </a:lnSpc>
              <a:spcBef>
                <a:spcPts val="0"/>
              </a:spcBef>
              <a:spcAft>
                <a:spcPts val="0"/>
              </a:spcAft>
              <a:buClr>
                <a:srgbClr val="434343"/>
              </a:buClr>
              <a:buSzPct val="83636"/>
              <a:buFont typeface="Arial"/>
              <a:buChar char="•"/>
            </a:pPr>
            <a:r>
              <a:rPr lang="fr" sz="2200" b="0" i="0" u="none" strike="noStrike" cap="none">
                <a:latin typeface="Calibri"/>
                <a:ea typeface="Calibri"/>
                <a:cs typeface="Calibri"/>
                <a:sym typeface="Calibri"/>
              </a:rPr>
              <a:t>Random shearing of the 3’ end helps to identify putative PCR duplicates</a:t>
            </a:r>
          </a:p>
          <a:p>
            <a:pPr marL="457200" marR="0" lvl="1" indent="-177800" algn="l" rtl="0">
              <a:lnSpc>
                <a:spcPct val="90000"/>
              </a:lnSpc>
              <a:spcBef>
                <a:spcPts val="400"/>
              </a:spcBef>
              <a:spcAft>
                <a:spcPts val="0"/>
              </a:spcAft>
              <a:buClr>
                <a:srgbClr val="434343"/>
              </a:buClr>
              <a:buSzPct val="83333"/>
              <a:buFont typeface="Arial"/>
              <a:buChar char="•"/>
            </a:pPr>
            <a:r>
              <a:rPr lang="fr" sz="1800" b="0" i="0" u="none" strike="noStrike" cap="none">
                <a:latin typeface="Calibri"/>
                <a:ea typeface="Calibri"/>
                <a:cs typeface="Calibri"/>
                <a:sym typeface="Calibri"/>
              </a:rPr>
              <a:t>If identical starting position of the paired-end read: duplicate</a:t>
            </a:r>
          </a:p>
          <a:p>
            <a:pPr marL="182880" marR="0" lvl="0" indent="-170180" algn="l" rtl="0">
              <a:lnSpc>
                <a:spcPct val="90000"/>
              </a:lnSpc>
              <a:spcBef>
                <a:spcPts val="480"/>
              </a:spcBef>
              <a:spcAft>
                <a:spcPts val="0"/>
              </a:spcAft>
              <a:buClr>
                <a:srgbClr val="434343"/>
              </a:buClr>
              <a:buSzPct val="83636"/>
              <a:buFont typeface="Arial"/>
              <a:buChar char="•"/>
            </a:pPr>
            <a:r>
              <a:rPr lang="fr" sz="2200" b="0" i="0" u="none" strike="noStrike" cap="none">
                <a:latin typeface="Calibri"/>
                <a:ea typeface="Calibri"/>
                <a:cs typeface="Calibri"/>
                <a:sym typeface="Calibri"/>
              </a:rPr>
              <a:t>Random shearing improves the distribution of coverage</a:t>
            </a:r>
          </a:p>
          <a:p>
            <a:pPr marL="182880" marR="0" lvl="0" indent="-170180" algn="l" rtl="0">
              <a:lnSpc>
                <a:spcPct val="90000"/>
              </a:lnSpc>
              <a:spcBef>
                <a:spcPts val="480"/>
              </a:spcBef>
              <a:spcAft>
                <a:spcPts val="0"/>
              </a:spcAft>
              <a:buClr>
                <a:srgbClr val="434343"/>
              </a:buClr>
              <a:buSzPct val="83636"/>
              <a:buFont typeface="Arial"/>
              <a:buChar char="•"/>
            </a:pPr>
            <a:r>
              <a:rPr lang="fr" sz="2200" b="0" i="0" u="none" strike="noStrike" cap="none">
                <a:latin typeface="Calibri"/>
                <a:ea typeface="Calibri"/>
                <a:cs typeface="Calibri"/>
                <a:sym typeface="Calibri"/>
              </a:rPr>
              <a:t>Random shearing + larger insert size ranges: </a:t>
            </a:r>
            <a:r>
              <a:rPr lang="fr" sz="2200" b="0" i="1" u="none" strike="noStrike" cap="none">
                <a:latin typeface="Calibri"/>
                <a:ea typeface="Calibri"/>
                <a:cs typeface="Calibri"/>
                <a:sym typeface="Calibri"/>
              </a:rPr>
              <a:t>de novo </a:t>
            </a:r>
            <a:r>
              <a:rPr lang="fr" sz="2200" b="0" i="0" u="none" strike="noStrike" cap="none">
                <a:latin typeface="Calibri"/>
                <a:ea typeface="Calibri"/>
                <a:cs typeface="Calibri"/>
                <a:sym typeface="Calibri"/>
              </a:rPr>
              <a:t>assembled RAD loci are of greater length</a:t>
            </a:r>
          </a:p>
          <a:p>
            <a:pPr marL="457200" marR="0" lvl="1" indent="-177800" algn="l" rtl="0">
              <a:lnSpc>
                <a:spcPct val="90000"/>
              </a:lnSpc>
              <a:spcBef>
                <a:spcPts val="400"/>
              </a:spcBef>
              <a:spcAft>
                <a:spcPts val="0"/>
              </a:spcAft>
              <a:buClr>
                <a:srgbClr val="434343"/>
              </a:buClr>
              <a:buSzPct val="83333"/>
              <a:buFont typeface="Arial"/>
              <a:buChar char="•"/>
            </a:pPr>
            <a:r>
              <a:rPr lang="fr" sz="1800" b="0" i="0" u="none" strike="noStrike" cap="none">
                <a:latin typeface="Calibri"/>
                <a:ea typeface="Calibri"/>
                <a:cs typeface="Calibri"/>
                <a:sym typeface="Calibri"/>
              </a:rPr>
              <a:t>Critical for identifying function &amp; Gene ontology</a:t>
            </a:r>
          </a:p>
          <a:p>
            <a:pPr marL="182880" marR="0" lvl="0" indent="-170180" algn="l" rtl="0">
              <a:lnSpc>
                <a:spcPct val="90000"/>
              </a:lnSpc>
              <a:spcBef>
                <a:spcPts val="480"/>
              </a:spcBef>
              <a:spcAft>
                <a:spcPts val="0"/>
              </a:spcAft>
              <a:buClr>
                <a:srgbClr val="434343"/>
              </a:buClr>
              <a:buSzPct val="83636"/>
              <a:buFont typeface="Arial"/>
              <a:buChar char="•"/>
            </a:pPr>
            <a:r>
              <a:rPr lang="fr" sz="2200" b="0" i="0" u="none" strike="noStrike" cap="none">
                <a:latin typeface="Calibri"/>
                <a:ea typeface="Calibri"/>
                <a:cs typeface="Calibri"/>
                <a:sym typeface="Calibri"/>
              </a:rPr>
              <a:t>Coverage and quality are fundamental!!!</a:t>
            </a:r>
          </a:p>
          <a:p>
            <a:pPr marL="457200" marR="0" lvl="1" indent="-177800" algn="l" rtl="0">
              <a:lnSpc>
                <a:spcPct val="90000"/>
              </a:lnSpc>
              <a:spcBef>
                <a:spcPts val="400"/>
              </a:spcBef>
              <a:spcAft>
                <a:spcPts val="0"/>
              </a:spcAft>
              <a:buClr>
                <a:srgbClr val="434343"/>
              </a:buClr>
              <a:buSzPct val="83333"/>
              <a:buFont typeface="Arial"/>
              <a:buChar char="•"/>
            </a:pPr>
            <a:r>
              <a:rPr lang="fr" sz="1800" b="0" i="0" u="none" strike="noStrike" cap="none">
                <a:latin typeface="Calibri"/>
                <a:ea typeface="Calibri"/>
                <a:cs typeface="Calibri"/>
                <a:sym typeface="Calibri"/>
              </a:rPr>
              <a:t>Distinguishing true SNP from sequencing error: if coverage is low, your statistical test will not yield significant results!</a:t>
            </a:r>
          </a:p>
          <a:p>
            <a:pPr marL="457200" marR="0" lvl="1" indent="-190500" algn="l" rtl="0">
              <a:lnSpc>
                <a:spcPct val="90000"/>
              </a:lnSpc>
              <a:spcBef>
                <a:spcPts val="400"/>
              </a:spcBef>
              <a:spcAft>
                <a:spcPts val="0"/>
              </a:spcAft>
              <a:buClr>
                <a:schemeClr val="accent1"/>
              </a:buClr>
              <a:buSzPct val="85000"/>
              <a:buFont typeface="Arial"/>
              <a:buNone/>
            </a:pPr>
            <a:endParaRPr sz="2000" b="0" i="0" u="none" strike="noStrike" cap="none">
              <a:solidFill>
                <a:schemeClr val="dk1"/>
              </a:solidFill>
              <a:latin typeface="Calibri"/>
              <a:ea typeface="Calibri"/>
              <a:cs typeface="Calibri"/>
              <a:sym typeface="Calibri"/>
            </a:endParaRPr>
          </a:p>
          <a:p>
            <a:pPr marL="457200" marR="0" lvl="1" indent="-190500" algn="l" rtl="0">
              <a:lnSpc>
                <a:spcPct val="90000"/>
              </a:lnSpc>
              <a:spcBef>
                <a:spcPts val="400"/>
              </a:spcBef>
              <a:buClr>
                <a:schemeClr val="accent1"/>
              </a:buClr>
              <a:buSzPct val="85000"/>
              <a:buFont typeface="Arial"/>
              <a:buNone/>
            </a:pPr>
            <a:endParaRPr sz="2000" b="0" i="0" u="none" strike="noStrike" cap="none">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txBox="1">
            <a:spLocks noGrp="1"/>
          </p:cNvSpPr>
          <p:nvPr>
            <p:ph type="title"/>
          </p:nvPr>
        </p:nvSpPr>
        <p:spPr>
          <a:xfrm>
            <a:off x="212850" y="323850"/>
            <a:ext cx="8718300" cy="5568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libri"/>
              <a:buNone/>
            </a:pPr>
            <a:r>
              <a:rPr lang="fr" sz="4000" b="0" i="0" u="none" strike="noStrike" cap="none">
                <a:latin typeface="Calibri"/>
                <a:ea typeface="Calibri"/>
                <a:cs typeface="Calibri"/>
                <a:sym typeface="Calibri"/>
              </a:rPr>
              <a:t>mbRAD - </a:t>
            </a:r>
            <a:r>
              <a:rPr lang="fr">
                <a:solidFill>
                  <a:schemeClr val="accent2"/>
                </a:solidFill>
              </a:rPr>
              <a:t>CONS</a:t>
            </a:r>
          </a:p>
        </p:txBody>
      </p:sp>
      <p:sp>
        <p:nvSpPr>
          <p:cNvPr id="337" name="Shape 337"/>
          <p:cNvSpPr txBox="1">
            <a:spLocks noGrp="1"/>
          </p:cNvSpPr>
          <p:nvPr>
            <p:ph type="body" idx="1"/>
          </p:nvPr>
        </p:nvSpPr>
        <p:spPr>
          <a:xfrm>
            <a:off x="212825" y="971550"/>
            <a:ext cx="8718300" cy="4017600"/>
          </a:xfrm>
          <a:prstGeom prst="rect">
            <a:avLst/>
          </a:prstGeom>
          <a:noFill/>
          <a:ln>
            <a:noFill/>
          </a:ln>
        </p:spPr>
        <p:txBody>
          <a:bodyPr lIns="91425" tIns="45700" rIns="91425" bIns="45700" anchor="t" anchorCtr="0">
            <a:noAutofit/>
          </a:bodyPr>
          <a:lstStyle/>
          <a:p>
            <a:pPr marL="457200" marR="0" lvl="0" indent="-368300" algn="l" rtl="0">
              <a:spcBef>
                <a:spcPts val="0"/>
              </a:spcBef>
              <a:spcAft>
                <a:spcPts val="0"/>
              </a:spcAft>
              <a:buSzPct val="100000"/>
              <a:buFont typeface="Calibri"/>
            </a:pPr>
            <a:r>
              <a:rPr lang="fr" sz="2200" b="0" i="0" u="none" strike="noStrike" cap="none">
                <a:latin typeface="Calibri"/>
                <a:ea typeface="Calibri"/>
                <a:cs typeface="Calibri"/>
                <a:sym typeface="Calibri"/>
              </a:rPr>
              <a:t>The most technically challenging and complex protocol!</a:t>
            </a:r>
          </a:p>
          <a:p>
            <a:pPr marL="457200" marR="0" lvl="0" indent="-368300" algn="l" rtl="0">
              <a:spcBef>
                <a:spcPts val="480"/>
              </a:spcBef>
              <a:spcAft>
                <a:spcPts val="0"/>
              </a:spcAft>
              <a:buSzPct val="100000"/>
              <a:buFont typeface="Calibri"/>
            </a:pPr>
            <a:r>
              <a:rPr lang="fr" sz="2200" b="0" i="0" u="none" strike="noStrike" cap="none">
                <a:latin typeface="Calibri"/>
                <a:ea typeface="Calibri"/>
                <a:cs typeface="Calibri"/>
                <a:sym typeface="Calibri"/>
              </a:rPr>
              <a:t>Requires non standard lab equipment: sonicator</a:t>
            </a:r>
          </a:p>
          <a:p>
            <a:pPr marL="457200" marR="0" lvl="0" indent="-368300" algn="l" rtl="0">
              <a:spcBef>
                <a:spcPts val="480"/>
              </a:spcBef>
              <a:spcAft>
                <a:spcPts val="0"/>
              </a:spcAft>
              <a:buSzPct val="100000"/>
              <a:buFont typeface="Calibri"/>
            </a:pPr>
            <a:r>
              <a:rPr lang="fr" sz="2200" b="0" i="0" u="none" strike="noStrike" cap="none">
                <a:latin typeface="Calibri"/>
                <a:ea typeface="Calibri"/>
                <a:cs typeface="Calibri"/>
                <a:sym typeface="Calibri"/>
              </a:rPr>
              <a:t>Restriction fragment length bias (due to the shearing)</a:t>
            </a:r>
          </a:p>
          <a:p>
            <a:pPr marL="914400" marR="0" lvl="1" indent="-368300" algn="l" rtl="0">
              <a:spcBef>
                <a:spcPts val="480"/>
              </a:spcBef>
              <a:spcAft>
                <a:spcPts val="0"/>
              </a:spcAft>
              <a:buSzPct val="122222"/>
              <a:buFont typeface="Calibri"/>
            </a:pPr>
            <a:r>
              <a:rPr lang="fr" sz="1800" b="0" i="0" u="none" strike="noStrike" cap="none">
                <a:latin typeface="Calibri"/>
                <a:ea typeface="Calibri"/>
                <a:cs typeface="Calibri"/>
                <a:sym typeface="Calibri"/>
              </a:rPr>
              <a:t>Sequencing at different depth</a:t>
            </a:r>
          </a:p>
          <a:p>
            <a:pPr marL="457200" marR="0" lvl="0" indent="-368300" algn="l" rtl="0">
              <a:spcBef>
                <a:spcPts val="480"/>
              </a:spcBef>
              <a:spcAft>
                <a:spcPts val="0"/>
              </a:spcAft>
              <a:buSzPct val="100000"/>
              <a:buFont typeface="Calibri"/>
            </a:pPr>
            <a:r>
              <a:rPr lang="fr" sz="2200"/>
              <a:t>Strand bias</a:t>
            </a:r>
          </a:p>
          <a:p>
            <a:pPr marL="914400" marR="0" lvl="1" indent="-368300" algn="l" rtl="0">
              <a:spcBef>
                <a:spcPts val="480"/>
              </a:spcBef>
              <a:spcAft>
                <a:spcPts val="0"/>
              </a:spcAft>
              <a:buSzPct val="122222"/>
              <a:buFont typeface="Calibri"/>
            </a:pPr>
            <a:r>
              <a:rPr lang="fr" sz="1800"/>
              <a:t>Different genotypes from forward &amp; reverse reads</a:t>
            </a:r>
          </a:p>
          <a:p>
            <a:pPr marL="914400" marR="0" lvl="1" indent="-368300" algn="l" rtl="0">
              <a:spcBef>
                <a:spcPts val="480"/>
              </a:spcBef>
              <a:spcAft>
                <a:spcPts val="0"/>
              </a:spcAft>
              <a:buSzPct val="122222"/>
              <a:buFont typeface="Calibri"/>
            </a:pPr>
            <a:r>
              <a:rPr lang="fr" sz="1800">
                <a:solidFill>
                  <a:srgbClr val="44BB14"/>
                </a:solidFill>
              </a:rPr>
              <a:t>Solution:</a:t>
            </a:r>
            <a:r>
              <a:rPr lang="fr" sz="1800"/>
              <a:t> Filter any loci in this case… only possible in 2bRAD</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xfrm>
            <a:off x="212850" y="323850"/>
            <a:ext cx="8718300" cy="5568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libri"/>
              <a:buNone/>
            </a:pPr>
            <a:r>
              <a:rPr lang="fr"/>
              <a:t>ddRAD</a:t>
            </a:r>
          </a:p>
        </p:txBody>
      </p:sp>
      <p:sp>
        <p:nvSpPr>
          <p:cNvPr id="343" name="Shape 343"/>
          <p:cNvSpPr txBox="1">
            <a:spLocks noGrp="1"/>
          </p:cNvSpPr>
          <p:nvPr>
            <p:ph type="body" idx="1"/>
          </p:nvPr>
        </p:nvSpPr>
        <p:spPr>
          <a:xfrm>
            <a:off x="212825" y="971550"/>
            <a:ext cx="8931300" cy="4017600"/>
          </a:xfrm>
          <a:prstGeom prst="rect">
            <a:avLst/>
          </a:prstGeom>
          <a:noFill/>
          <a:ln>
            <a:noFill/>
          </a:ln>
        </p:spPr>
        <p:txBody>
          <a:bodyPr lIns="91425" tIns="45700" rIns="91425" bIns="45700" anchor="t" anchorCtr="0">
            <a:noAutofit/>
          </a:bodyPr>
          <a:lstStyle/>
          <a:p>
            <a:pPr marL="457200" marR="0" lvl="0" indent="-368300" algn="l" rtl="0">
              <a:lnSpc>
                <a:spcPct val="90000"/>
              </a:lnSpc>
              <a:spcBef>
                <a:spcPts val="0"/>
              </a:spcBef>
              <a:spcAft>
                <a:spcPts val="0"/>
              </a:spcAft>
              <a:buSzPct val="100000"/>
              <a:buFont typeface="Calibri"/>
            </a:pPr>
            <a:r>
              <a:rPr lang="fr" sz="2200" b="0" i="0" u="none" strike="noStrike" cap="none">
                <a:latin typeface="Calibri"/>
                <a:ea typeface="Calibri"/>
                <a:cs typeface="Calibri"/>
                <a:sym typeface="Calibri"/>
              </a:rPr>
              <a:t>Double digest RAD protocol (Peterson </a:t>
            </a:r>
            <a:r>
              <a:rPr lang="fr" sz="2200" b="0" i="1" u="none" strike="noStrike" cap="none">
                <a:latin typeface="Calibri"/>
                <a:ea typeface="Calibri"/>
                <a:cs typeface="Calibri"/>
                <a:sym typeface="Calibri"/>
              </a:rPr>
              <a:t>et al. </a:t>
            </a:r>
            <a:r>
              <a:rPr lang="fr" sz="2200" b="0" i="0" u="none" strike="noStrike" cap="none">
                <a:latin typeface="Calibri"/>
                <a:ea typeface="Calibri"/>
                <a:cs typeface="Calibri"/>
                <a:sym typeface="Calibri"/>
              </a:rPr>
              <a:t>2012)</a:t>
            </a:r>
          </a:p>
          <a:p>
            <a:pPr marL="914400" marR="0" lvl="1" indent="-368300" algn="l" rtl="0">
              <a:lnSpc>
                <a:spcPct val="90000"/>
              </a:lnSpc>
              <a:spcBef>
                <a:spcPts val="0"/>
              </a:spcBef>
              <a:spcAft>
                <a:spcPts val="0"/>
              </a:spcAft>
              <a:buSzPct val="122222"/>
              <a:buFont typeface="Calibri"/>
            </a:pPr>
            <a:r>
              <a:rPr lang="fr" sz="1800" b="0" i="0" u="none" strike="noStrike" cap="none">
                <a:latin typeface="Calibri"/>
                <a:ea typeface="Calibri"/>
                <a:cs typeface="Calibri"/>
                <a:sym typeface="Calibri"/>
              </a:rPr>
              <a:t>Genomic DNA digestion by 2 restriction enzymes (low + high frequency cutter)</a:t>
            </a:r>
          </a:p>
          <a:p>
            <a:pPr marL="914400" marR="0" lvl="1" indent="-368300" algn="l" rtl="0">
              <a:lnSpc>
                <a:spcPct val="90000"/>
              </a:lnSpc>
              <a:spcBef>
                <a:spcPts val="0"/>
              </a:spcBef>
              <a:spcAft>
                <a:spcPts val="0"/>
              </a:spcAft>
              <a:buSzPct val="122222"/>
              <a:buFont typeface="Calibri"/>
            </a:pPr>
            <a:r>
              <a:rPr lang="fr" sz="1800" b="0" i="0" u="none" strike="noStrike" cap="none">
                <a:latin typeface="Calibri"/>
                <a:ea typeface="Calibri"/>
                <a:cs typeface="Calibri"/>
                <a:sym typeface="Calibri"/>
              </a:rPr>
              <a:t>Ligation of barcode P1 adapters (matching the first restriction site) and P2 adapters (matching second restriction site)</a:t>
            </a:r>
          </a:p>
          <a:p>
            <a:pPr marL="914400" marR="0" lvl="1" indent="-368300" algn="l" rtl="0">
              <a:lnSpc>
                <a:spcPct val="90000"/>
              </a:lnSpc>
              <a:spcBef>
                <a:spcPts val="0"/>
              </a:spcBef>
              <a:spcAft>
                <a:spcPts val="0"/>
              </a:spcAft>
              <a:buSzPct val="122222"/>
              <a:buFont typeface="Calibri"/>
            </a:pPr>
            <a:r>
              <a:rPr lang="fr" sz="1800" b="0" i="0" u="none" strike="noStrike" cap="none">
                <a:latin typeface="Calibri"/>
                <a:ea typeface="Calibri"/>
                <a:cs typeface="Calibri"/>
                <a:sym typeface="Calibri"/>
              </a:rPr>
              <a:t>Pooling of the samples</a:t>
            </a:r>
          </a:p>
          <a:p>
            <a:pPr marL="914400" marR="0" lvl="1" indent="-368300" algn="l" rtl="0">
              <a:lnSpc>
                <a:spcPct val="90000"/>
              </a:lnSpc>
              <a:spcBef>
                <a:spcPts val="0"/>
              </a:spcBef>
              <a:spcAft>
                <a:spcPts val="0"/>
              </a:spcAft>
              <a:buSzPct val="122222"/>
              <a:buFont typeface="Calibri"/>
            </a:pPr>
            <a:r>
              <a:rPr lang="fr" sz="1800" b="0" i="0" u="none" strike="noStrike" cap="none">
                <a:latin typeface="Calibri"/>
                <a:ea typeface="Calibri"/>
                <a:cs typeface="Calibri"/>
                <a:sym typeface="Calibri"/>
              </a:rPr>
              <a:t>Size-selection of the library</a:t>
            </a:r>
          </a:p>
          <a:p>
            <a:pPr marL="914400" marR="0" lvl="1" indent="-368300" algn="l" rtl="0">
              <a:lnSpc>
                <a:spcPct val="90000"/>
              </a:lnSpc>
              <a:spcBef>
                <a:spcPts val="0"/>
              </a:spcBef>
              <a:spcAft>
                <a:spcPts val="0"/>
              </a:spcAft>
              <a:buSzPct val="122222"/>
              <a:buFont typeface="Calibri"/>
            </a:pPr>
            <a:r>
              <a:rPr lang="fr" sz="1800" b="0" i="0" u="none" strike="noStrike" cap="none">
                <a:latin typeface="Calibri"/>
                <a:ea typeface="Calibri"/>
                <a:cs typeface="Calibri"/>
                <a:sym typeface="Calibri"/>
              </a:rPr>
              <a:t>RAD fragments PCR enrichment + second barcode introduction to increase multiplexing potential</a:t>
            </a:r>
          </a:p>
          <a:p>
            <a:pPr marR="0" lvl="0" indent="457200" algn="l" rtl="0">
              <a:lnSpc>
                <a:spcPct val="90000"/>
              </a:lnSpc>
              <a:spcBef>
                <a:spcPts val="0"/>
              </a:spcBef>
              <a:spcAft>
                <a:spcPts val="0"/>
              </a:spcAft>
              <a:buNone/>
            </a:pPr>
            <a:endParaRPr sz="1800"/>
          </a:p>
          <a:p>
            <a:pPr marR="0" lvl="0" indent="457200" algn="l" rtl="0">
              <a:lnSpc>
                <a:spcPct val="90000"/>
              </a:lnSpc>
              <a:spcBef>
                <a:spcPts val="0"/>
              </a:spcBef>
              <a:spcAft>
                <a:spcPts val="0"/>
              </a:spcAft>
              <a:buNone/>
            </a:pPr>
            <a:endParaRPr sz="1800"/>
          </a:p>
          <a:p>
            <a:pPr marL="914400" marR="0" lvl="1" indent="-368300" algn="l" rtl="0">
              <a:lnSpc>
                <a:spcPct val="90000"/>
              </a:lnSpc>
              <a:spcBef>
                <a:spcPts val="0"/>
              </a:spcBef>
              <a:spcAft>
                <a:spcPts val="0"/>
              </a:spcAft>
              <a:buSzPct val="122222"/>
              <a:buFont typeface="Calibri"/>
            </a:pPr>
            <a:r>
              <a:rPr lang="fr" sz="1800" b="0" i="0" u="none" strike="noStrike" cap="none">
                <a:latin typeface="Calibri"/>
                <a:ea typeface="Calibri"/>
                <a:cs typeface="Calibri"/>
                <a:sym typeface="Calibri"/>
              </a:rPr>
              <a:t>Extremely similar to GBS (Poland </a:t>
            </a:r>
            <a:r>
              <a:rPr lang="fr" sz="1800" b="0" i="1" u="none" strike="noStrike" cap="none">
                <a:latin typeface="Calibri"/>
                <a:ea typeface="Calibri"/>
                <a:cs typeface="Calibri"/>
                <a:sym typeface="Calibri"/>
              </a:rPr>
              <a:t>et al. </a:t>
            </a:r>
            <a:r>
              <a:rPr lang="fr" sz="1800" b="0" i="0" u="none" strike="noStrike" cap="none">
                <a:latin typeface="Calibri"/>
                <a:ea typeface="Calibri"/>
                <a:cs typeface="Calibri"/>
                <a:sym typeface="Calibri"/>
              </a:rPr>
              <a:t>2013)</a:t>
            </a:r>
          </a:p>
          <a:p>
            <a:pPr marL="914400" marR="0" lvl="1" indent="-368300" algn="l" rtl="0">
              <a:lnSpc>
                <a:spcPct val="90000"/>
              </a:lnSpc>
              <a:spcBef>
                <a:spcPts val="0"/>
              </a:spcBef>
              <a:spcAft>
                <a:spcPts val="0"/>
              </a:spcAft>
              <a:buSzPct val="122222"/>
              <a:buFont typeface="Calibri"/>
            </a:pPr>
            <a:r>
              <a:rPr lang="fr" sz="1800" b="0" i="0" u="none" strike="noStrike" cap="none">
                <a:latin typeface="Calibri"/>
                <a:ea typeface="Calibri"/>
                <a:cs typeface="Calibri"/>
                <a:sym typeface="Calibri"/>
              </a:rPr>
              <a:t>Pros &amp; cons associated with ddRAD also relevant to RESTseq (Stolle &amp; Moritz 2013)</a:t>
            </a:r>
          </a:p>
        </p:txBody>
      </p:sp>
      <p:pic>
        <p:nvPicPr>
          <p:cNvPr id="344" name="Shape 344"/>
          <p:cNvPicPr preferRelativeResize="0"/>
          <p:nvPr/>
        </p:nvPicPr>
        <p:blipFill>
          <a:blip r:embed="rId3">
            <a:alphaModFix/>
          </a:blip>
          <a:stretch>
            <a:fillRect/>
          </a:stretch>
        </p:blipFill>
        <p:spPr>
          <a:xfrm>
            <a:off x="2757424" y="3602450"/>
            <a:ext cx="3629142" cy="5567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a:spLocks noGrp="1"/>
          </p:cNvSpPr>
          <p:nvPr>
            <p:ph type="title"/>
          </p:nvPr>
        </p:nvSpPr>
        <p:spPr>
          <a:xfrm>
            <a:off x="212850" y="323850"/>
            <a:ext cx="8718300" cy="5568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libri"/>
              <a:buNone/>
            </a:pPr>
            <a:r>
              <a:rPr lang="fr" sz="4000" b="0" i="0" u="none" strike="noStrike" cap="none">
                <a:latin typeface="Calibri"/>
                <a:ea typeface="Calibri"/>
                <a:cs typeface="Calibri"/>
                <a:sym typeface="Calibri"/>
              </a:rPr>
              <a:t>ddRAD </a:t>
            </a:r>
            <a:r>
              <a:rPr lang="fr"/>
              <a:t>- </a:t>
            </a:r>
            <a:r>
              <a:rPr lang="fr">
                <a:solidFill>
                  <a:srgbClr val="44BB14"/>
                </a:solidFill>
              </a:rPr>
              <a:t>PROS</a:t>
            </a:r>
          </a:p>
        </p:txBody>
      </p:sp>
      <p:sp>
        <p:nvSpPr>
          <p:cNvPr id="350" name="Shape 350"/>
          <p:cNvSpPr txBox="1">
            <a:spLocks noGrp="1"/>
          </p:cNvSpPr>
          <p:nvPr>
            <p:ph type="body" idx="1"/>
          </p:nvPr>
        </p:nvSpPr>
        <p:spPr>
          <a:xfrm>
            <a:off x="212825" y="971550"/>
            <a:ext cx="8718300" cy="4017600"/>
          </a:xfrm>
          <a:prstGeom prst="rect">
            <a:avLst/>
          </a:prstGeom>
          <a:noFill/>
          <a:ln>
            <a:noFill/>
          </a:ln>
        </p:spPr>
        <p:txBody>
          <a:bodyPr lIns="91425" tIns="45700" rIns="91425" bIns="45700" anchor="t" anchorCtr="0">
            <a:noAutofit/>
          </a:bodyPr>
          <a:lstStyle/>
          <a:p>
            <a:pPr marL="182880" marR="0" lvl="0" indent="-170180" algn="l" rtl="0">
              <a:spcBef>
                <a:spcPts val="0"/>
              </a:spcBef>
              <a:spcAft>
                <a:spcPts val="0"/>
              </a:spcAft>
              <a:buClr>
                <a:srgbClr val="434343"/>
              </a:buClr>
              <a:buSzPct val="83636"/>
              <a:buFont typeface="Arial"/>
              <a:buChar char="•"/>
            </a:pPr>
            <a:r>
              <a:rPr lang="fr" sz="2200" b="0" i="0" u="none" strike="noStrike" cap="none">
                <a:latin typeface="Calibri"/>
                <a:ea typeface="Calibri"/>
                <a:cs typeface="Calibri"/>
                <a:sym typeface="Calibri"/>
              </a:rPr>
              <a:t>Greatest degree of customization</a:t>
            </a:r>
          </a:p>
          <a:p>
            <a:pPr marL="457200" marR="0" lvl="1" indent="-177800" algn="l" rtl="0">
              <a:spcBef>
                <a:spcPts val="400"/>
              </a:spcBef>
              <a:spcAft>
                <a:spcPts val="0"/>
              </a:spcAft>
              <a:buClr>
                <a:srgbClr val="434343"/>
              </a:buClr>
              <a:buSzPct val="83333"/>
              <a:buFont typeface="Arial"/>
              <a:buChar char="•"/>
            </a:pPr>
            <a:r>
              <a:rPr lang="fr" sz="1800" b="0" i="0" u="none" strike="noStrike" cap="none">
                <a:latin typeface="Calibri"/>
                <a:ea typeface="Calibri"/>
                <a:cs typeface="Calibri"/>
                <a:sym typeface="Calibri"/>
              </a:rPr>
              <a:t>Depending on the chosen enzymes</a:t>
            </a:r>
            <a:r>
              <a:rPr lang="fr" sz="1800"/>
              <a:t> </a:t>
            </a:r>
            <a:r>
              <a:rPr lang="fr" sz="1800" b="0" i="0" u="none" strike="noStrike" cap="none">
                <a:latin typeface="Calibri"/>
                <a:ea typeface="Calibri"/>
                <a:cs typeface="Calibri"/>
                <a:sym typeface="Calibri"/>
              </a:rPr>
              <a:t>&amp; the selected range of fragment sizes</a:t>
            </a:r>
          </a:p>
          <a:p>
            <a:pPr marL="457200" marR="0" lvl="1" indent="-177800" algn="l" rtl="0">
              <a:spcBef>
                <a:spcPts val="400"/>
              </a:spcBef>
              <a:spcAft>
                <a:spcPts val="0"/>
              </a:spcAft>
              <a:buClr>
                <a:srgbClr val="434343"/>
              </a:buClr>
              <a:buSzPct val="83333"/>
              <a:buFont typeface="Arial"/>
              <a:buChar char="•"/>
            </a:pPr>
            <a:r>
              <a:rPr lang="fr" sz="1800" b="0" i="0" u="none" strike="noStrike" cap="none">
                <a:latin typeface="Calibri"/>
                <a:ea typeface="Calibri"/>
                <a:cs typeface="Calibri"/>
                <a:sym typeface="Calibri"/>
              </a:rPr>
              <a:t>Allow to have hundreds of SNPs per individual at very low cost or thousands for QTL mapping experiments at moderate cost</a:t>
            </a:r>
          </a:p>
          <a:p>
            <a:pPr marL="457200" marR="0" lvl="1" indent="-177800" algn="l" rtl="0">
              <a:spcBef>
                <a:spcPts val="400"/>
              </a:spcBef>
              <a:spcAft>
                <a:spcPts val="0"/>
              </a:spcAft>
              <a:buClr>
                <a:srgbClr val="434343"/>
              </a:buClr>
              <a:buSzPct val="83333"/>
              <a:buFont typeface="Arial"/>
              <a:buChar char="•"/>
            </a:pPr>
            <a:r>
              <a:rPr lang="fr" sz="1800"/>
              <a:t>Flexibility on the balance coverage / depth of covarage</a:t>
            </a:r>
          </a:p>
          <a:p>
            <a:pPr marL="457200" marR="0" lvl="1" indent="-190500" algn="l" rtl="0">
              <a:spcBef>
                <a:spcPts val="400"/>
              </a:spcBef>
              <a:spcAft>
                <a:spcPts val="0"/>
              </a:spcAft>
              <a:buClr>
                <a:schemeClr val="accent1"/>
              </a:buClr>
              <a:buSzPct val="94444"/>
              <a:buFont typeface="Arial"/>
              <a:buNone/>
            </a:pPr>
            <a:endParaRPr sz="1800" b="0" i="0" u="none" strike="noStrike" cap="none">
              <a:latin typeface="Calibri"/>
              <a:ea typeface="Calibri"/>
              <a:cs typeface="Calibri"/>
              <a:sym typeface="Calibri"/>
            </a:endParaRPr>
          </a:p>
          <a:p>
            <a:pPr marL="182880" marR="0" lvl="0" indent="-170180" algn="l" rtl="0">
              <a:spcBef>
                <a:spcPts val="480"/>
              </a:spcBef>
              <a:spcAft>
                <a:spcPts val="0"/>
              </a:spcAft>
              <a:buClr>
                <a:srgbClr val="434343"/>
              </a:buClr>
              <a:buSzPct val="83636"/>
              <a:buFont typeface="Arial"/>
              <a:buChar char="•"/>
            </a:pPr>
            <a:r>
              <a:rPr lang="fr" sz="2200" b="0" i="0" u="none" strike="noStrike" cap="none">
                <a:latin typeface="Calibri"/>
                <a:ea typeface="Calibri"/>
                <a:cs typeface="Calibri"/>
                <a:sym typeface="Calibri"/>
              </a:rPr>
              <a:t>Examine histograms of digested samples early</a:t>
            </a:r>
          </a:p>
          <a:p>
            <a:pPr marL="457200" marR="0" lvl="1" indent="-177800" algn="l" rtl="0">
              <a:spcBef>
                <a:spcPts val="400"/>
              </a:spcBef>
              <a:spcAft>
                <a:spcPts val="0"/>
              </a:spcAft>
              <a:buClr>
                <a:srgbClr val="434343"/>
              </a:buClr>
              <a:buSzPct val="83333"/>
              <a:buFont typeface="Arial"/>
              <a:buChar char="•"/>
            </a:pPr>
            <a:r>
              <a:rPr lang="fr" sz="1800" b="0" i="0" u="none" strike="noStrike" cap="none">
                <a:latin typeface="Calibri"/>
                <a:ea typeface="Calibri"/>
                <a:cs typeface="Calibri"/>
                <a:sym typeface="Calibri"/>
              </a:rPr>
              <a:t>Identify / exclude excessively frequent fragments (i.e. transposons)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Shape 355"/>
          <p:cNvSpPr txBox="1">
            <a:spLocks noGrp="1"/>
          </p:cNvSpPr>
          <p:nvPr>
            <p:ph type="title"/>
          </p:nvPr>
        </p:nvSpPr>
        <p:spPr>
          <a:xfrm>
            <a:off x="212850" y="323850"/>
            <a:ext cx="8718300" cy="5568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libri"/>
              <a:buNone/>
            </a:pPr>
            <a:r>
              <a:rPr lang="fr" sz="4000" b="0" i="0" u="none" strike="noStrike" cap="none">
                <a:latin typeface="Calibri"/>
                <a:ea typeface="Calibri"/>
                <a:cs typeface="Calibri"/>
                <a:sym typeface="Calibri"/>
              </a:rPr>
              <a:t>ddRAD </a:t>
            </a:r>
            <a:r>
              <a:rPr lang="fr"/>
              <a:t>- </a:t>
            </a:r>
            <a:r>
              <a:rPr lang="fr">
                <a:solidFill>
                  <a:schemeClr val="accent2"/>
                </a:solidFill>
              </a:rPr>
              <a:t>CONS</a:t>
            </a:r>
          </a:p>
        </p:txBody>
      </p:sp>
      <p:sp>
        <p:nvSpPr>
          <p:cNvPr id="356" name="Shape 356"/>
          <p:cNvSpPr txBox="1">
            <a:spLocks noGrp="1"/>
          </p:cNvSpPr>
          <p:nvPr>
            <p:ph type="body" idx="1"/>
          </p:nvPr>
        </p:nvSpPr>
        <p:spPr>
          <a:xfrm>
            <a:off x="212825" y="971550"/>
            <a:ext cx="8718300" cy="4017600"/>
          </a:xfrm>
          <a:prstGeom prst="rect">
            <a:avLst/>
          </a:prstGeom>
          <a:noFill/>
          <a:ln>
            <a:noFill/>
          </a:ln>
        </p:spPr>
        <p:txBody>
          <a:bodyPr lIns="91425" tIns="45700" rIns="91425" bIns="45700" anchor="t" anchorCtr="0">
            <a:noAutofit/>
          </a:bodyPr>
          <a:lstStyle/>
          <a:p>
            <a:pPr marL="182880" marR="0" lvl="0" indent="-170180" algn="l" rtl="0">
              <a:spcBef>
                <a:spcPts val="0"/>
              </a:spcBef>
              <a:spcAft>
                <a:spcPts val="0"/>
              </a:spcAft>
              <a:buClr>
                <a:srgbClr val="434343"/>
              </a:buClr>
              <a:buSzPct val="83636"/>
              <a:buFont typeface="Arial"/>
              <a:buChar char="•"/>
            </a:pPr>
            <a:r>
              <a:rPr lang="fr" sz="2200" b="0" i="0" u="none" strike="noStrike" cap="none">
                <a:latin typeface="Calibri"/>
                <a:ea typeface="Calibri"/>
                <a:cs typeface="Calibri"/>
                <a:sym typeface="Calibri"/>
              </a:rPr>
              <a:t>Using fragment size selection to tune the quantity of loci can lead to variable representation of some loci</a:t>
            </a:r>
          </a:p>
          <a:p>
            <a:pPr marL="457200" marR="0" lvl="1" indent="-177800" algn="l" rtl="0">
              <a:spcBef>
                <a:spcPts val="400"/>
              </a:spcBef>
              <a:spcAft>
                <a:spcPts val="0"/>
              </a:spcAft>
              <a:buClr>
                <a:srgbClr val="434343"/>
              </a:buClr>
              <a:buSzPct val="83333"/>
              <a:buFont typeface="Arial"/>
              <a:buChar char="•"/>
            </a:pPr>
            <a:r>
              <a:rPr lang="fr" sz="1800" b="0" i="0" u="none" strike="noStrike" cap="none">
                <a:latin typeface="Calibri"/>
                <a:ea typeface="Calibri"/>
                <a:cs typeface="Calibri"/>
                <a:sym typeface="Calibri"/>
              </a:rPr>
              <a:t>This can be minimized using precise selection tool (i.e. Pippin Prep)</a:t>
            </a:r>
          </a:p>
          <a:p>
            <a:pPr marL="457200" marR="0" lvl="1" indent="-190500" algn="l" rtl="0">
              <a:spcBef>
                <a:spcPts val="400"/>
              </a:spcBef>
              <a:spcAft>
                <a:spcPts val="0"/>
              </a:spcAft>
              <a:buClr>
                <a:schemeClr val="accent1"/>
              </a:buClr>
              <a:buSzPct val="94444"/>
              <a:buFont typeface="Arial"/>
              <a:buNone/>
            </a:pPr>
            <a:endParaRPr sz="1800" b="0" i="0" u="none" strike="noStrike" cap="none">
              <a:latin typeface="Calibri"/>
              <a:ea typeface="Calibri"/>
              <a:cs typeface="Calibri"/>
              <a:sym typeface="Calibri"/>
            </a:endParaRPr>
          </a:p>
          <a:p>
            <a:pPr marL="182880" marR="0" lvl="0" indent="-170180" algn="l" rtl="0">
              <a:spcBef>
                <a:spcPts val="480"/>
              </a:spcBef>
              <a:spcAft>
                <a:spcPts val="0"/>
              </a:spcAft>
              <a:buClr>
                <a:srgbClr val="434343"/>
              </a:buClr>
              <a:buSzPct val="83636"/>
              <a:buFont typeface="Arial"/>
              <a:buChar char="•"/>
            </a:pPr>
            <a:r>
              <a:rPr lang="fr" sz="2200"/>
              <a:t>P</a:t>
            </a:r>
            <a:r>
              <a:rPr lang="fr" sz="2200" b="0" i="0" u="none" strike="noStrike" cap="none">
                <a:latin typeface="Calibri"/>
                <a:ea typeface="Calibri"/>
                <a:cs typeface="Calibri"/>
                <a:sym typeface="Calibri"/>
              </a:rPr>
              <a:t>articularly susceptible to ADO (Arnold </a:t>
            </a:r>
            <a:r>
              <a:rPr lang="fr" sz="2200" b="0" i="1" u="none" strike="noStrike" cap="none">
                <a:latin typeface="Calibri"/>
                <a:ea typeface="Calibri"/>
                <a:cs typeface="Calibri"/>
                <a:sym typeface="Calibri"/>
              </a:rPr>
              <a:t>et al. </a:t>
            </a:r>
            <a:r>
              <a:rPr lang="fr" sz="2200" b="0" i="0" u="none" strike="noStrike" cap="none">
                <a:latin typeface="Calibri"/>
                <a:ea typeface="Calibri"/>
                <a:cs typeface="Calibri"/>
                <a:sym typeface="Calibri"/>
              </a:rPr>
              <a:t>2013)</a:t>
            </a:r>
          </a:p>
          <a:p>
            <a:pPr marL="457200" marR="0" lvl="1" indent="-177800" algn="l" rtl="0">
              <a:spcBef>
                <a:spcPts val="400"/>
              </a:spcBef>
              <a:spcAft>
                <a:spcPts val="0"/>
              </a:spcAft>
              <a:buClr>
                <a:srgbClr val="434343"/>
              </a:buClr>
              <a:buSzPct val="83333"/>
              <a:buFont typeface="Arial"/>
              <a:buChar char="•"/>
            </a:pPr>
            <a:r>
              <a:rPr lang="fr" sz="1800" b="0" i="0" u="none" strike="noStrike" cap="none">
                <a:latin typeface="Calibri"/>
                <a:ea typeface="Calibri"/>
                <a:cs typeface="Calibri"/>
                <a:sym typeface="Calibri"/>
              </a:rPr>
              <a:t>To be considered when performing sensitive population genetic analyses</a:t>
            </a:r>
          </a:p>
          <a:p>
            <a:pPr marL="457200" marR="0" lvl="1" indent="-190500" algn="l" rtl="0">
              <a:spcBef>
                <a:spcPts val="400"/>
              </a:spcBef>
              <a:spcAft>
                <a:spcPts val="0"/>
              </a:spcAft>
              <a:buClr>
                <a:schemeClr val="accent1"/>
              </a:buClr>
              <a:buSzPct val="94444"/>
              <a:buFont typeface="Arial"/>
              <a:buNone/>
            </a:pPr>
            <a:endParaRPr sz="1800" b="0" i="0" u="none" strike="noStrike" cap="none">
              <a:latin typeface="Calibri"/>
              <a:ea typeface="Calibri"/>
              <a:cs typeface="Calibri"/>
              <a:sym typeface="Calibri"/>
            </a:endParaRPr>
          </a:p>
          <a:p>
            <a:pPr marL="182880" marR="0" lvl="0" indent="-170180" algn="l" rtl="0">
              <a:spcBef>
                <a:spcPts val="480"/>
              </a:spcBef>
              <a:spcAft>
                <a:spcPts val="0"/>
              </a:spcAft>
              <a:buClr>
                <a:srgbClr val="434343"/>
              </a:buClr>
              <a:buSzPct val="83636"/>
              <a:buFont typeface="Arial"/>
              <a:buChar char="•"/>
            </a:pPr>
            <a:r>
              <a:rPr lang="fr" sz="2200"/>
              <a:t>R</a:t>
            </a:r>
            <a:r>
              <a:rPr lang="fr" sz="2200" b="0" i="0" u="none" strike="noStrike" cap="none">
                <a:latin typeface="Calibri"/>
                <a:ea typeface="Calibri"/>
                <a:cs typeface="Calibri"/>
                <a:sym typeface="Calibri"/>
              </a:rPr>
              <a:t>equires the highest quality genomic DNA of all RAD methods</a:t>
            </a:r>
          </a:p>
          <a:p>
            <a:pPr marL="457200" marR="0" lvl="1" indent="-177800" algn="l" rtl="0">
              <a:spcBef>
                <a:spcPts val="400"/>
              </a:spcBef>
              <a:spcAft>
                <a:spcPts val="0"/>
              </a:spcAft>
              <a:buClr>
                <a:srgbClr val="434343"/>
              </a:buClr>
              <a:buSzPct val="83333"/>
              <a:buFont typeface="Arial"/>
              <a:buChar char="•"/>
            </a:pPr>
            <a:r>
              <a:rPr lang="fr" sz="1800" b="0" i="0" u="none" strike="noStrike" cap="none">
                <a:latin typeface="Calibri"/>
                <a:ea typeface="Calibri"/>
                <a:cs typeface="Calibri"/>
                <a:sym typeface="Calibri"/>
              </a:rPr>
              <a:t>Proper fragment ligation relies on completely intact 5’ &amp; 3’ overhangs!</a:t>
            </a:r>
          </a:p>
          <a:p>
            <a:pPr marL="0" marR="0" lvl="0" indent="0" algn="l" rtl="0">
              <a:spcBef>
                <a:spcPts val="400"/>
              </a:spcBef>
              <a:spcAft>
                <a:spcPts val="0"/>
              </a:spcAft>
              <a:buNone/>
            </a:pPr>
            <a:endParaRPr sz="2200"/>
          </a:p>
          <a:p>
            <a:pPr marR="0" lvl="0" algn="l" rtl="0">
              <a:spcBef>
                <a:spcPts val="400"/>
              </a:spcBef>
              <a:spcAft>
                <a:spcPts val="0"/>
              </a:spcAft>
              <a:buClr>
                <a:srgbClr val="434343"/>
              </a:buClr>
              <a:buSzPct val="83636"/>
              <a:buFont typeface="Arial"/>
              <a:buChar char="•"/>
            </a:pPr>
            <a:r>
              <a:rPr lang="fr" sz="2200"/>
              <a:t>PCR duplicates cannot be detected</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Shape 361"/>
          <p:cNvSpPr txBox="1">
            <a:spLocks noGrp="1"/>
          </p:cNvSpPr>
          <p:nvPr>
            <p:ph type="title"/>
          </p:nvPr>
        </p:nvSpPr>
        <p:spPr>
          <a:xfrm>
            <a:off x="212850" y="323850"/>
            <a:ext cx="8718300" cy="5568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libri"/>
              <a:buNone/>
            </a:pPr>
            <a:r>
              <a:rPr lang="fr"/>
              <a:t>ezRAD</a:t>
            </a:r>
          </a:p>
        </p:txBody>
      </p:sp>
      <p:sp>
        <p:nvSpPr>
          <p:cNvPr id="362" name="Shape 362"/>
          <p:cNvSpPr txBox="1">
            <a:spLocks noGrp="1"/>
          </p:cNvSpPr>
          <p:nvPr>
            <p:ph type="body" idx="1"/>
          </p:nvPr>
        </p:nvSpPr>
        <p:spPr>
          <a:xfrm>
            <a:off x="212825" y="971550"/>
            <a:ext cx="8718300" cy="4017600"/>
          </a:xfrm>
          <a:prstGeom prst="rect">
            <a:avLst/>
          </a:prstGeom>
          <a:noFill/>
          <a:ln>
            <a:noFill/>
          </a:ln>
        </p:spPr>
        <p:txBody>
          <a:bodyPr lIns="91425" tIns="45700" rIns="91425" bIns="45700" anchor="t" anchorCtr="0">
            <a:noAutofit/>
          </a:bodyPr>
          <a:lstStyle/>
          <a:p>
            <a:pPr marL="457200" marR="0" lvl="0" indent="-368300" algn="l" rtl="0">
              <a:spcBef>
                <a:spcPts val="0"/>
              </a:spcBef>
              <a:spcAft>
                <a:spcPts val="0"/>
              </a:spcAft>
              <a:buSzPct val="100000"/>
              <a:buFont typeface="Calibri"/>
            </a:pPr>
            <a:r>
              <a:rPr lang="fr" sz="2200" b="0" i="0" u="none" strike="noStrike" cap="none">
                <a:latin typeface="Calibri"/>
                <a:ea typeface="Calibri"/>
                <a:cs typeface="Calibri"/>
                <a:sym typeface="Calibri"/>
              </a:rPr>
              <a:t>ezRAD protocol (Toonen </a:t>
            </a:r>
            <a:r>
              <a:rPr lang="fr" sz="2200" b="0" i="1" u="none" strike="noStrike" cap="none">
                <a:latin typeface="Calibri"/>
                <a:ea typeface="Calibri"/>
                <a:cs typeface="Calibri"/>
                <a:sym typeface="Calibri"/>
              </a:rPr>
              <a:t>et al. </a:t>
            </a:r>
            <a:r>
              <a:rPr lang="fr" sz="2200" b="0" i="0" u="none" strike="noStrike" cap="none">
                <a:latin typeface="Calibri"/>
                <a:ea typeface="Calibri"/>
                <a:cs typeface="Calibri"/>
                <a:sym typeface="Calibri"/>
              </a:rPr>
              <a:t>2013)</a:t>
            </a:r>
          </a:p>
          <a:p>
            <a:pPr marL="457200" marR="0" lvl="0" indent="-368300" algn="l" rtl="0">
              <a:spcBef>
                <a:spcPts val="0"/>
              </a:spcBef>
              <a:spcAft>
                <a:spcPts val="0"/>
              </a:spcAft>
              <a:buSzPct val="100000"/>
              <a:buFont typeface="Calibri"/>
            </a:pPr>
            <a:r>
              <a:rPr lang="fr" sz="2200" b="0" i="0" u="none" strike="noStrike" cap="none">
                <a:latin typeface="Calibri"/>
                <a:ea typeface="Calibri"/>
                <a:cs typeface="Calibri"/>
                <a:sym typeface="Calibri"/>
              </a:rPr>
              <a:t>Genomic DNA digestion by 2 restriction enzymes (high frequency cutter on the same cut site)</a:t>
            </a:r>
          </a:p>
          <a:p>
            <a:pPr marL="0" marR="0" lvl="0" indent="0" algn="l" rtl="0">
              <a:spcBef>
                <a:spcPts val="400"/>
              </a:spcBef>
              <a:spcAft>
                <a:spcPts val="0"/>
              </a:spcAft>
              <a:buNone/>
            </a:pPr>
            <a:endParaRPr sz="2000" b="0" i="0" u="none" strike="noStrike" cap="none">
              <a:latin typeface="Calibri"/>
              <a:ea typeface="Calibri"/>
              <a:cs typeface="Calibri"/>
              <a:sym typeface="Calibri"/>
            </a:endParaRPr>
          </a:p>
          <a:p>
            <a:pPr marL="457200" marR="0" lvl="0" indent="-368300" algn="l" rtl="0">
              <a:spcBef>
                <a:spcPts val="400"/>
              </a:spcBef>
              <a:spcAft>
                <a:spcPts val="0"/>
              </a:spcAft>
              <a:buSzPct val="100000"/>
              <a:buFont typeface="Calibri"/>
            </a:pPr>
            <a:r>
              <a:rPr lang="fr" sz="2200" b="0" i="0" u="none" strike="noStrike" cap="none">
                <a:latin typeface="Calibri"/>
                <a:ea typeface="Calibri"/>
                <a:cs typeface="Calibri"/>
                <a:sym typeface="Calibri"/>
              </a:rPr>
              <a:t>Commercially available Illumina TruSeq library preparation kit</a:t>
            </a:r>
          </a:p>
          <a:p>
            <a:pPr marL="914400" marR="0" lvl="1" indent="-342900" algn="l" rtl="0">
              <a:spcBef>
                <a:spcPts val="360"/>
              </a:spcBef>
              <a:spcAft>
                <a:spcPts val="0"/>
              </a:spcAft>
              <a:buSzPct val="100000"/>
              <a:buFont typeface="Calibri"/>
            </a:pPr>
            <a:r>
              <a:rPr lang="fr" sz="1800" b="0" i="0" u="none" strike="noStrike" cap="none">
                <a:latin typeface="Calibri"/>
                <a:ea typeface="Calibri"/>
                <a:cs typeface="Calibri"/>
                <a:sym typeface="Calibri"/>
              </a:rPr>
              <a:t>DNA end reparation</a:t>
            </a:r>
          </a:p>
          <a:p>
            <a:pPr marL="914400" marR="0" lvl="1" indent="-342900" algn="l" rtl="0">
              <a:spcBef>
                <a:spcPts val="360"/>
              </a:spcBef>
              <a:spcAft>
                <a:spcPts val="0"/>
              </a:spcAft>
              <a:buSzPct val="100000"/>
              <a:buFont typeface="Calibri"/>
            </a:pPr>
            <a:r>
              <a:rPr lang="fr" sz="1800" b="0" i="0" u="none" strike="noStrike" cap="none">
                <a:latin typeface="Calibri"/>
                <a:ea typeface="Calibri"/>
                <a:cs typeface="Calibri"/>
                <a:sym typeface="Calibri"/>
              </a:rPr>
              <a:t>Ligation of single or dual indexing adapters onto genomic fragments</a:t>
            </a:r>
          </a:p>
          <a:p>
            <a:pPr marL="914400" marR="0" lvl="1" indent="-342900" algn="l" rtl="0">
              <a:spcBef>
                <a:spcPts val="360"/>
              </a:spcBef>
              <a:spcAft>
                <a:spcPts val="0"/>
              </a:spcAft>
              <a:buSzPct val="100000"/>
              <a:buFont typeface="Calibri"/>
            </a:pPr>
            <a:r>
              <a:rPr lang="fr" sz="1800" b="0" i="0" u="none" strike="noStrike" cap="none">
                <a:latin typeface="Calibri"/>
                <a:ea typeface="Calibri"/>
                <a:cs typeface="Calibri"/>
                <a:sym typeface="Calibri"/>
              </a:rPr>
              <a:t>Pooling of samples</a:t>
            </a:r>
          </a:p>
          <a:p>
            <a:pPr marL="914400" marR="0" lvl="1" indent="-342900" algn="l" rtl="0">
              <a:spcBef>
                <a:spcPts val="360"/>
              </a:spcBef>
              <a:spcAft>
                <a:spcPts val="0"/>
              </a:spcAft>
              <a:buSzPct val="100000"/>
              <a:buFont typeface="Calibri"/>
            </a:pPr>
            <a:r>
              <a:rPr lang="fr" sz="1800" b="0" i="0" u="none" strike="noStrike" cap="none">
                <a:latin typeface="Calibri"/>
                <a:ea typeface="Calibri"/>
                <a:cs typeface="Calibri"/>
                <a:sym typeface="Calibri"/>
              </a:rPr>
              <a:t>Size selection of the library</a:t>
            </a:r>
          </a:p>
          <a:p>
            <a:pPr marR="0" lvl="0" indent="457200" algn="l" rtl="0">
              <a:spcBef>
                <a:spcPts val="360"/>
              </a:spcBef>
              <a:spcAft>
                <a:spcPts val="0"/>
              </a:spcAft>
              <a:buNone/>
            </a:pPr>
            <a:endParaRPr sz="1800" b="0" i="0" u="none" strike="noStrike" cap="none">
              <a:latin typeface="Calibri"/>
              <a:ea typeface="Calibri"/>
              <a:cs typeface="Calibri"/>
              <a:sym typeface="Calibri"/>
            </a:endParaRPr>
          </a:p>
          <a:p>
            <a:pPr marL="457200" marR="0" lvl="0" indent="-368300" algn="l" rtl="0">
              <a:spcBef>
                <a:spcPts val="400"/>
              </a:spcBef>
              <a:spcAft>
                <a:spcPts val="0"/>
              </a:spcAft>
              <a:buSzPct val="100000"/>
              <a:buFont typeface="Calibri"/>
            </a:pPr>
            <a:r>
              <a:rPr lang="fr" sz="2200" b="0" i="0" u="none" strike="noStrike" cap="none">
                <a:latin typeface="Calibri"/>
                <a:ea typeface="Calibri"/>
                <a:cs typeface="Calibri"/>
                <a:sym typeface="Calibri"/>
              </a:rPr>
              <a:t>RAD fragments PCR enrichment, or not, depending on the Illumina kit</a:t>
            </a:r>
          </a:p>
          <a:p>
            <a:pPr marL="0" marR="0" lvl="0" indent="0" algn="l" rtl="0">
              <a:spcBef>
                <a:spcPts val="400"/>
              </a:spcBef>
              <a:buNone/>
            </a:pPr>
            <a:endParaRPr sz="2000" b="0" i="0" u="none" strike="noStrike" cap="none">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Shape 367"/>
          <p:cNvSpPr txBox="1">
            <a:spLocks noGrp="1"/>
          </p:cNvSpPr>
          <p:nvPr>
            <p:ph type="title"/>
          </p:nvPr>
        </p:nvSpPr>
        <p:spPr>
          <a:xfrm>
            <a:off x="212850" y="323850"/>
            <a:ext cx="8718300" cy="5568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libri"/>
              <a:buNone/>
            </a:pPr>
            <a:r>
              <a:rPr lang="fr" sz="4000" b="0" i="0" u="none" strike="noStrike" cap="none">
                <a:latin typeface="Calibri"/>
                <a:ea typeface="Calibri"/>
                <a:cs typeface="Calibri"/>
                <a:sym typeface="Calibri"/>
              </a:rPr>
              <a:t>ezRAD</a:t>
            </a:r>
            <a:r>
              <a:rPr lang="fr"/>
              <a:t> - </a:t>
            </a:r>
            <a:r>
              <a:rPr lang="fr">
                <a:solidFill>
                  <a:srgbClr val="44BB14"/>
                </a:solidFill>
              </a:rPr>
              <a:t>PROS</a:t>
            </a:r>
          </a:p>
        </p:txBody>
      </p:sp>
      <p:sp>
        <p:nvSpPr>
          <p:cNvPr id="368" name="Shape 368"/>
          <p:cNvSpPr txBox="1">
            <a:spLocks noGrp="1"/>
          </p:cNvSpPr>
          <p:nvPr>
            <p:ph type="body" idx="1"/>
          </p:nvPr>
        </p:nvSpPr>
        <p:spPr>
          <a:xfrm>
            <a:off x="212825" y="971550"/>
            <a:ext cx="8718300" cy="4017600"/>
          </a:xfrm>
          <a:prstGeom prst="rect">
            <a:avLst/>
          </a:prstGeom>
          <a:noFill/>
          <a:ln>
            <a:noFill/>
          </a:ln>
        </p:spPr>
        <p:txBody>
          <a:bodyPr lIns="91425" tIns="45700" rIns="91425" bIns="45700" anchor="t" anchorCtr="0">
            <a:noAutofit/>
          </a:bodyPr>
          <a:lstStyle/>
          <a:p>
            <a:pPr marL="182880" marR="0" lvl="0" indent="-170180" algn="l" rtl="0">
              <a:spcBef>
                <a:spcPts val="0"/>
              </a:spcBef>
              <a:spcAft>
                <a:spcPts val="0"/>
              </a:spcAft>
              <a:buClr>
                <a:srgbClr val="434343"/>
              </a:buClr>
              <a:buSzPct val="83636"/>
              <a:buFont typeface="Arial"/>
              <a:buChar char="•"/>
            </a:pPr>
            <a:r>
              <a:rPr lang="fr" sz="2200" b="0" i="0" u="none" strike="noStrike" cap="none">
                <a:latin typeface="Calibri"/>
                <a:ea typeface="Calibri"/>
                <a:cs typeface="Calibri"/>
                <a:sym typeface="Calibri"/>
              </a:rPr>
              <a:t>Illumina TruSeq kit</a:t>
            </a:r>
          </a:p>
          <a:p>
            <a:pPr marL="457200" marR="0" lvl="1" indent="-177800" algn="l" rtl="0">
              <a:spcBef>
                <a:spcPts val="400"/>
              </a:spcBef>
              <a:spcAft>
                <a:spcPts val="0"/>
              </a:spcAft>
              <a:buClr>
                <a:srgbClr val="434343"/>
              </a:buClr>
              <a:buSzPct val="83333"/>
              <a:buFont typeface="Arial"/>
              <a:buChar char="•"/>
            </a:pPr>
            <a:r>
              <a:rPr lang="fr" sz="1800" b="0" i="0" u="none" strike="noStrike" cap="none">
                <a:latin typeface="Calibri"/>
                <a:ea typeface="Calibri"/>
                <a:cs typeface="Calibri"/>
                <a:sym typeface="Calibri"/>
              </a:rPr>
              <a:t>Extensive manual, customer support &amp; guarantee</a:t>
            </a:r>
          </a:p>
          <a:p>
            <a:pPr marL="457200" marR="0" lvl="1" indent="-177800" algn="l" rtl="0">
              <a:spcBef>
                <a:spcPts val="400"/>
              </a:spcBef>
              <a:spcAft>
                <a:spcPts val="0"/>
              </a:spcAft>
              <a:buClr>
                <a:srgbClr val="434343"/>
              </a:buClr>
              <a:buSzPct val="83333"/>
              <a:buFont typeface="Arial"/>
              <a:buChar char="•"/>
            </a:pPr>
            <a:r>
              <a:rPr lang="fr" sz="1800" b="0" i="0" u="none" strike="noStrike" cap="none">
                <a:latin typeface="Calibri"/>
                <a:ea typeface="Calibri"/>
                <a:cs typeface="Calibri"/>
                <a:sym typeface="Calibri"/>
              </a:rPr>
              <a:t>Probably the simplest path to obtain RAD data for small lab without experience / equipment / resources to develop in-house RAD capability</a:t>
            </a:r>
          </a:p>
          <a:p>
            <a:pPr marL="457200" marR="0" lvl="1" indent="-190500" algn="l" rtl="0">
              <a:spcBef>
                <a:spcPts val="400"/>
              </a:spcBef>
              <a:spcAft>
                <a:spcPts val="0"/>
              </a:spcAft>
              <a:buClr>
                <a:schemeClr val="accent1"/>
              </a:buClr>
              <a:buSzPct val="94444"/>
              <a:buFont typeface="Arial"/>
              <a:buNone/>
            </a:pPr>
            <a:endParaRPr sz="1800" b="0" i="0" u="none" strike="noStrike" cap="none">
              <a:latin typeface="Calibri"/>
              <a:ea typeface="Calibri"/>
              <a:cs typeface="Calibri"/>
              <a:sym typeface="Calibri"/>
            </a:endParaRPr>
          </a:p>
          <a:p>
            <a:pPr marL="182880" marR="0" lvl="0" indent="-170180" algn="l" rtl="0">
              <a:spcBef>
                <a:spcPts val="480"/>
              </a:spcBef>
              <a:buClr>
                <a:srgbClr val="434343"/>
              </a:buClr>
              <a:buSzPct val="83636"/>
              <a:buFont typeface="Arial"/>
              <a:buChar char="•"/>
            </a:pPr>
            <a:r>
              <a:rPr lang="fr" sz="2200" b="0" i="0" u="none" strike="noStrike" cap="none">
                <a:latin typeface="Calibri"/>
                <a:ea typeface="Calibri"/>
                <a:cs typeface="Calibri"/>
                <a:sym typeface="Calibri"/>
              </a:rPr>
              <a:t>Combined with an Illumina PCR-Free TruSeq kit, ezRAD is the only RAD protocol that can bypass all potential PCR bias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Shape 373"/>
          <p:cNvSpPr txBox="1">
            <a:spLocks noGrp="1"/>
          </p:cNvSpPr>
          <p:nvPr>
            <p:ph type="title"/>
          </p:nvPr>
        </p:nvSpPr>
        <p:spPr>
          <a:xfrm>
            <a:off x="212850" y="323850"/>
            <a:ext cx="8718300" cy="5568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libri"/>
              <a:buNone/>
            </a:pPr>
            <a:r>
              <a:rPr lang="fr" sz="4000" b="0" i="0" u="none" strike="noStrike" cap="none">
                <a:latin typeface="Calibri"/>
                <a:ea typeface="Calibri"/>
                <a:cs typeface="Calibri"/>
                <a:sym typeface="Calibri"/>
              </a:rPr>
              <a:t>ezRAD</a:t>
            </a:r>
            <a:r>
              <a:rPr lang="fr"/>
              <a:t> - </a:t>
            </a:r>
            <a:r>
              <a:rPr lang="fr">
                <a:solidFill>
                  <a:schemeClr val="accent2"/>
                </a:solidFill>
              </a:rPr>
              <a:t>CONS</a:t>
            </a:r>
          </a:p>
        </p:txBody>
      </p:sp>
      <p:sp>
        <p:nvSpPr>
          <p:cNvPr id="374" name="Shape 374"/>
          <p:cNvSpPr txBox="1">
            <a:spLocks noGrp="1"/>
          </p:cNvSpPr>
          <p:nvPr>
            <p:ph type="body" idx="1"/>
          </p:nvPr>
        </p:nvSpPr>
        <p:spPr>
          <a:xfrm>
            <a:off x="212825" y="971550"/>
            <a:ext cx="8718300" cy="4017600"/>
          </a:xfrm>
          <a:prstGeom prst="rect">
            <a:avLst/>
          </a:prstGeom>
          <a:noFill/>
          <a:ln>
            <a:noFill/>
          </a:ln>
        </p:spPr>
        <p:txBody>
          <a:bodyPr lIns="91425" tIns="45700" rIns="91425" bIns="45700" anchor="t" anchorCtr="0">
            <a:noAutofit/>
          </a:bodyPr>
          <a:lstStyle/>
          <a:p>
            <a:pPr marL="182880" marR="0" lvl="0" indent="-170180" algn="l" rtl="0">
              <a:spcBef>
                <a:spcPts val="0"/>
              </a:spcBef>
              <a:spcAft>
                <a:spcPts val="0"/>
              </a:spcAft>
              <a:buClr>
                <a:srgbClr val="434343"/>
              </a:buClr>
              <a:buSzPct val="83636"/>
              <a:buFont typeface="Arial"/>
              <a:buChar char="•"/>
            </a:pPr>
            <a:r>
              <a:rPr lang="fr" sz="2200" b="0" i="0" u="none" strike="noStrike" cap="none">
                <a:latin typeface="Calibri"/>
                <a:ea typeface="Calibri"/>
                <a:cs typeface="Calibri"/>
                <a:sym typeface="Calibri"/>
              </a:rPr>
              <a:t>Illumina TruSeq kit</a:t>
            </a:r>
          </a:p>
          <a:p>
            <a:pPr marL="457200" marR="0" lvl="1" indent="-177800" algn="l" rtl="0">
              <a:spcBef>
                <a:spcPts val="400"/>
              </a:spcBef>
              <a:spcAft>
                <a:spcPts val="0"/>
              </a:spcAft>
              <a:buClr>
                <a:srgbClr val="434343"/>
              </a:buClr>
              <a:buSzPct val="83333"/>
              <a:buFont typeface="Arial"/>
              <a:buChar char="•"/>
            </a:pPr>
            <a:r>
              <a:rPr lang="fr" sz="1800" b="0" i="0" u="none" strike="noStrike" cap="none">
                <a:latin typeface="Calibri"/>
                <a:ea typeface="Calibri"/>
                <a:cs typeface="Calibri"/>
                <a:sym typeface="Calibri"/>
              </a:rPr>
              <a:t>Simplicity &amp; uniformity but expensive</a:t>
            </a:r>
          </a:p>
          <a:p>
            <a:pPr marL="457200" marR="0" lvl="1" indent="-177800" algn="l" rtl="0">
              <a:spcBef>
                <a:spcPts val="400"/>
              </a:spcBef>
              <a:spcAft>
                <a:spcPts val="0"/>
              </a:spcAft>
              <a:buClr>
                <a:srgbClr val="434343"/>
              </a:buClr>
              <a:buSzPct val="83333"/>
              <a:buFont typeface="Arial"/>
              <a:buChar char="•"/>
            </a:pPr>
            <a:r>
              <a:rPr lang="fr" sz="1800" b="0" i="0" u="none" strike="noStrike" cap="none">
                <a:latin typeface="Calibri"/>
                <a:ea typeface="Calibri"/>
                <a:cs typeface="Calibri"/>
                <a:sym typeface="Calibri"/>
              </a:rPr>
              <a:t>However can be used with ½ &amp; 1/3 reaction volumes</a:t>
            </a:r>
          </a:p>
          <a:p>
            <a:pPr marL="457200" marR="0" lvl="1" indent="-190500" algn="l" rtl="0">
              <a:spcBef>
                <a:spcPts val="400"/>
              </a:spcBef>
              <a:spcAft>
                <a:spcPts val="0"/>
              </a:spcAft>
              <a:buClr>
                <a:schemeClr val="accent1"/>
              </a:buClr>
              <a:buSzPct val="94444"/>
              <a:buFont typeface="Arial"/>
              <a:buNone/>
            </a:pPr>
            <a:endParaRPr sz="1800" b="0" i="0" u="none" strike="noStrike" cap="none">
              <a:latin typeface="Calibri"/>
              <a:ea typeface="Calibri"/>
              <a:cs typeface="Calibri"/>
              <a:sym typeface="Calibri"/>
            </a:endParaRPr>
          </a:p>
          <a:p>
            <a:pPr marL="182880" marR="0" lvl="0" indent="-170180" algn="l" rtl="0">
              <a:spcBef>
                <a:spcPts val="480"/>
              </a:spcBef>
              <a:spcAft>
                <a:spcPts val="0"/>
              </a:spcAft>
              <a:buClr>
                <a:srgbClr val="434343"/>
              </a:buClr>
              <a:buSzPct val="83636"/>
              <a:buFont typeface="Arial"/>
              <a:buChar char="•"/>
            </a:pPr>
            <a:r>
              <a:rPr lang="fr" sz="2200" b="0" i="0" u="none" strike="noStrike" cap="none">
                <a:latin typeface="Calibri"/>
                <a:ea typeface="Calibri"/>
                <a:cs typeface="Calibri"/>
                <a:sym typeface="Calibri"/>
              </a:rPr>
              <a:t>All ezRAD reads start with the same four GATC bases</a:t>
            </a:r>
          </a:p>
          <a:p>
            <a:pPr marL="457200" marR="0" lvl="1" indent="-177800" algn="l" rtl="0">
              <a:spcBef>
                <a:spcPts val="400"/>
              </a:spcBef>
              <a:spcAft>
                <a:spcPts val="0"/>
              </a:spcAft>
              <a:buClr>
                <a:srgbClr val="434343"/>
              </a:buClr>
              <a:buSzPct val="83333"/>
              <a:buFont typeface="Arial"/>
              <a:buChar char="•"/>
            </a:pPr>
            <a:r>
              <a:rPr lang="fr" sz="1800" b="0" i="0" u="none" strike="noStrike" cap="none">
                <a:latin typeface="Calibri"/>
                <a:ea typeface="Calibri"/>
                <a:cs typeface="Calibri"/>
                <a:sym typeface="Calibri"/>
              </a:rPr>
              <a:t>The first 4-5 nucleotides of Read 1 are used to discriminate </a:t>
            </a:r>
            <a:r>
              <a:rPr lang="fr" sz="1800"/>
              <a:t>between </a:t>
            </a:r>
            <a:r>
              <a:rPr lang="fr" sz="1800" b="0" i="0" u="none" strike="noStrike" cap="none">
                <a:latin typeface="Calibri"/>
                <a:ea typeface="Calibri"/>
                <a:cs typeface="Calibri"/>
                <a:sym typeface="Calibri"/>
              </a:rPr>
              <a:t>adjacent clusters</a:t>
            </a:r>
          </a:p>
          <a:p>
            <a:pPr marL="457200" marR="0" lvl="1" indent="-177800" algn="l" rtl="0">
              <a:spcBef>
                <a:spcPts val="400"/>
              </a:spcBef>
              <a:buClr>
                <a:srgbClr val="434343"/>
              </a:buClr>
              <a:buSzPct val="83333"/>
              <a:buFont typeface="Arial"/>
              <a:buChar char="•"/>
            </a:pPr>
            <a:r>
              <a:rPr lang="fr" sz="1800" b="0" i="0" u="none" strike="noStrike" cap="none">
                <a:latin typeface="Calibri"/>
                <a:ea typeface="Calibri"/>
                <a:cs typeface="Calibri"/>
                <a:sym typeface="Calibri"/>
              </a:rPr>
              <a:t>If always the same 4 first bases, difficulty to discriminate t</a:t>
            </a:r>
            <a:r>
              <a:rPr lang="fr" sz="1800"/>
              <a:t>he</a:t>
            </a:r>
            <a:r>
              <a:rPr lang="fr" sz="1800" b="0" i="0" u="none" strike="noStrike" cap="none">
                <a:latin typeface="Calibri"/>
                <a:ea typeface="Calibri"/>
                <a:cs typeface="Calibri"/>
                <a:sym typeface="Calibri"/>
              </a:rPr>
              <a:t> different samples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Shape 379"/>
          <p:cNvSpPr txBox="1">
            <a:spLocks noGrp="1"/>
          </p:cNvSpPr>
          <p:nvPr>
            <p:ph type="title"/>
          </p:nvPr>
        </p:nvSpPr>
        <p:spPr>
          <a:xfrm>
            <a:off x="212850" y="323850"/>
            <a:ext cx="8718300" cy="5568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libri"/>
              <a:buNone/>
            </a:pPr>
            <a:r>
              <a:rPr lang="fr"/>
              <a:t>2bRAD</a:t>
            </a:r>
          </a:p>
        </p:txBody>
      </p:sp>
      <p:sp>
        <p:nvSpPr>
          <p:cNvPr id="380" name="Shape 380"/>
          <p:cNvSpPr txBox="1">
            <a:spLocks noGrp="1"/>
          </p:cNvSpPr>
          <p:nvPr>
            <p:ph type="body" idx="1"/>
          </p:nvPr>
        </p:nvSpPr>
        <p:spPr>
          <a:xfrm>
            <a:off x="212825" y="971550"/>
            <a:ext cx="8718300" cy="4017600"/>
          </a:xfrm>
          <a:prstGeom prst="rect">
            <a:avLst/>
          </a:prstGeom>
          <a:noFill/>
          <a:ln>
            <a:noFill/>
          </a:ln>
        </p:spPr>
        <p:txBody>
          <a:bodyPr lIns="91425" tIns="45700" rIns="91425" bIns="45700" anchor="t" anchorCtr="0">
            <a:noAutofit/>
          </a:bodyPr>
          <a:lstStyle/>
          <a:p>
            <a:pPr marL="457200" marR="0" lvl="0" indent="-368300" algn="l" rtl="0">
              <a:spcBef>
                <a:spcPts val="0"/>
              </a:spcBef>
              <a:spcAft>
                <a:spcPts val="0"/>
              </a:spcAft>
              <a:buSzPct val="100000"/>
              <a:buFont typeface="Calibri"/>
            </a:pPr>
            <a:r>
              <a:rPr lang="fr" sz="2200" b="0" i="0" u="none" strike="noStrike" cap="none">
                <a:latin typeface="Calibri"/>
                <a:ea typeface="Calibri"/>
                <a:cs typeface="Calibri"/>
                <a:sym typeface="Calibri"/>
              </a:rPr>
              <a:t>2bRAD protocol (Wang </a:t>
            </a:r>
            <a:r>
              <a:rPr lang="fr" sz="2200" b="0" i="1" u="none" strike="noStrike" cap="none">
                <a:latin typeface="Calibri"/>
                <a:ea typeface="Calibri"/>
                <a:cs typeface="Calibri"/>
                <a:sym typeface="Calibri"/>
              </a:rPr>
              <a:t>et al. </a:t>
            </a:r>
            <a:r>
              <a:rPr lang="fr" sz="2200" b="0" i="0" u="none" strike="noStrike" cap="none">
                <a:latin typeface="Calibri"/>
                <a:ea typeface="Calibri"/>
                <a:cs typeface="Calibri"/>
                <a:sym typeface="Calibri"/>
              </a:rPr>
              <a:t>2012)</a:t>
            </a:r>
          </a:p>
          <a:p>
            <a:pPr marL="914400" marR="0" lvl="1" indent="-368300" algn="l" rtl="0">
              <a:spcBef>
                <a:spcPts val="0"/>
              </a:spcBef>
              <a:spcAft>
                <a:spcPts val="0"/>
              </a:spcAft>
              <a:buSzPct val="122222"/>
              <a:buFont typeface="Calibri"/>
            </a:pPr>
            <a:r>
              <a:rPr lang="fr" sz="1800" b="0" i="0" u="none" strike="noStrike" cap="none">
                <a:latin typeface="Calibri"/>
                <a:ea typeface="Calibri"/>
                <a:cs typeface="Calibri"/>
                <a:sym typeface="Calibri"/>
              </a:rPr>
              <a:t>Genomic DNA digestion by 1 restriction enzyme (36-bp fragments excision recognition site + adjacent 5’ &amp; 3’ base pairs)</a:t>
            </a:r>
          </a:p>
          <a:p>
            <a:pPr marL="914400" marR="0" lvl="1" indent="-368300" algn="l" rtl="0">
              <a:spcBef>
                <a:spcPts val="0"/>
              </a:spcBef>
              <a:spcAft>
                <a:spcPts val="0"/>
              </a:spcAft>
              <a:buSzPct val="122222"/>
              <a:buFont typeface="Calibri"/>
            </a:pPr>
            <a:r>
              <a:rPr lang="fr" sz="1800" b="0" i="0" u="none" strike="noStrike" cap="none">
                <a:latin typeface="Calibri"/>
                <a:ea typeface="Calibri"/>
                <a:cs typeface="Calibri"/>
                <a:sym typeface="Calibri"/>
              </a:rPr>
              <a:t>Ligation of dual barcode adapters</a:t>
            </a:r>
          </a:p>
          <a:p>
            <a:pPr marL="914400" marR="0" lvl="1" indent="-368300" algn="l" rtl="0">
              <a:spcBef>
                <a:spcPts val="0"/>
              </a:spcBef>
              <a:spcAft>
                <a:spcPts val="0"/>
              </a:spcAft>
              <a:buSzPct val="122222"/>
              <a:buFont typeface="Calibri"/>
            </a:pPr>
            <a:r>
              <a:rPr lang="fr" sz="1800" b="0" i="0" u="none" strike="noStrike" cap="none">
                <a:latin typeface="Calibri"/>
                <a:ea typeface="Calibri"/>
                <a:cs typeface="Calibri"/>
                <a:sym typeface="Calibri"/>
              </a:rPr>
              <a:t>Agarose gel target band excision after PCR enrichment</a:t>
            </a:r>
          </a:p>
          <a:p>
            <a:pPr marL="914400" marR="0" lvl="1" indent="-368300" algn="l" rtl="0">
              <a:spcBef>
                <a:spcPts val="0"/>
              </a:spcBef>
              <a:spcAft>
                <a:spcPts val="0"/>
              </a:spcAft>
              <a:buSzPct val="122222"/>
              <a:buFont typeface="Calibri"/>
            </a:pPr>
            <a:r>
              <a:rPr lang="fr" sz="1800" b="0" i="0" u="none" strike="noStrike" cap="none">
                <a:latin typeface="Calibri"/>
                <a:ea typeface="Calibri"/>
                <a:cs typeface="Calibri"/>
                <a:sym typeface="Calibri"/>
              </a:rPr>
              <a:t>No intermediate purification stages</a:t>
            </a:r>
          </a:p>
          <a:p>
            <a:pPr marL="914400" marR="0" lvl="1" indent="-368300" algn="l" rtl="0">
              <a:spcBef>
                <a:spcPts val="0"/>
              </a:spcBef>
              <a:spcAft>
                <a:spcPts val="0"/>
              </a:spcAft>
              <a:buSzPct val="122222"/>
              <a:buFont typeface="Calibri"/>
            </a:pPr>
            <a:r>
              <a:rPr lang="fr" sz="1800" b="0" i="0" u="none" strike="noStrike" cap="none">
                <a:latin typeface="Calibri"/>
                <a:ea typeface="Calibri"/>
                <a:cs typeface="Calibri"/>
                <a:sym typeface="Calibri"/>
              </a:rPr>
              <a:t>No size-selection </a:t>
            </a:r>
          </a:p>
          <a:p>
            <a:pPr marL="457200" marR="0" lvl="1" indent="-190500" algn="l" rtl="0">
              <a:spcBef>
                <a:spcPts val="400"/>
              </a:spcBef>
              <a:buClr>
                <a:schemeClr val="accent1"/>
              </a:buClr>
              <a:buSzPct val="85000"/>
              <a:buFont typeface="Arial"/>
              <a:buNone/>
            </a:pPr>
            <a:endParaRPr sz="2000" b="0" i="0" u="none" strike="noStrike" cap="none">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Shape 385"/>
          <p:cNvSpPr txBox="1">
            <a:spLocks noGrp="1"/>
          </p:cNvSpPr>
          <p:nvPr>
            <p:ph type="title"/>
          </p:nvPr>
        </p:nvSpPr>
        <p:spPr>
          <a:xfrm>
            <a:off x="212850" y="323850"/>
            <a:ext cx="8718300" cy="5568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libri"/>
              <a:buNone/>
            </a:pPr>
            <a:r>
              <a:rPr lang="fr" sz="4000" b="0" i="0" u="none" strike="noStrike" cap="none">
                <a:latin typeface="Calibri"/>
                <a:ea typeface="Calibri"/>
                <a:cs typeface="Calibri"/>
                <a:sym typeface="Calibri"/>
              </a:rPr>
              <a:t>2bRAD</a:t>
            </a:r>
            <a:r>
              <a:rPr lang="fr"/>
              <a:t> - </a:t>
            </a:r>
            <a:r>
              <a:rPr lang="fr">
                <a:solidFill>
                  <a:srgbClr val="44BB14"/>
                </a:solidFill>
              </a:rPr>
              <a:t>PROS</a:t>
            </a:r>
          </a:p>
        </p:txBody>
      </p:sp>
      <p:sp>
        <p:nvSpPr>
          <p:cNvPr id="386" name="Shape 386"/>
          <p:cNvSpPr txBox="1">
            <a:spLocks noGrp="1"/>
          </p:cNvSpPr>
          <p:nvPr>
            <p:ph type="body" idx="1"/>
          </p:nvPr>
        </p:nvSpPr>
        <p:spPr>
          <a:xfrm>
            <a:off x="212825" y="971550"/>
            <a:ext cx="8718300" cy="4017600"/>
          </a:xfrm>
          <a:prstGeom prst="rect">
            <a:avLst/>
          </a:prstGeom>
          <a:noFill/>
          <a:ln>
            <a:noFill/>
          </a:ln>
        </p:spPr>
        <p:txBody>
          <a:bodyPr lIns="91425" tIns="45700" rIns="91425" bIns="45700" anchor="t" anchorCtr="0">
            <a:noAutofit/>
          </a:bodyPr>
          <a:lstStyle/>
          <a:p>
            <a:pPr marL="182880" marR="0" lvl="0" indent="-170180" algn="l" rtl="0">
              <a:spcBef>
                <a:spcPts val="0"/>
              </a:spcBef>
              <a:spcAft>
                <a:spcPts val="0"/>
              </a:spcAft>
              <a:buClr>
                <a:srgbClr val="434343"/>
              </a:buClr>
              <a:buSzPct val="83636"/>
              <a:buFont typeface="Arial"/>
              <a:buChar char="•"/>
            </a:pPr>
            <a:r>
              <a:rPr lang="fr" sz="2200" b="0" i="0" u="none" strike="noStrike" cap="none">
                <a:latin typeface="Calibri"/>
                <a:ea typeface="Calibri"/>
                <a:cs typeface="Calibri"/>
                <a:sym typeface="Calibri"/>
              </a:rPr>
              <a:t>Extreme protocol simplicity &amp; cost-efficiency</a:t>
            </a:r>
          </a:p>
          <a:p>
            <a:pPr marL="457200" marR="0" lvl="1" indent="-177800" algn="l" rtl="0">
              <a:spcBef>
                <a:spcPts val="400"/>
              </a:spcBef>
              <a:spcAft>
                <a:spcPts val="0"/>
              </a:spcAft>
              <a:buClr>
                <a:srgbClr val="434343"/>
              </a:buClr>
              <a:buSzPct val="83333"/>
              <a:buFont typeface="Arial"/>
              <a:buChar char="•"/>
            </a:pPr>
            <a:r>
              <a:rPr lang="fr" sz="1800" b="0" i="0" u="none" strike="noStrike" cap="none">
                <a:latin typeface="Calibri"/>
                <a:ea typeface="Calibri"/>
                <a:cs typeface="Calibri"/>
                <a:sym typeface="Calibri"/>
              </a:rPr>
              <a:t>No intermediate purification stages</a:t>
            </a:r>
          </a:p>
          <a:p>
            <a:pPr marL="457200" marR="0" lvl="1" indent="-177800" algn="l" rtl="0">
              <a:spcBef>
                <a:spcPts val="400"/>
              </a:spcBef>
              <a:spcAft>
                <a:spcPts val="0"/>
              </a:spcAft>
              <a:buClr>
                <a:srgbClr val="434343"/>
              </a:buClr>
              <a:buSzPct val="83333"/>
              <a:buFont typeface="Arial"/>
              <a:buChar char="•"/>
            </a:pPr>
            <a:r>
              <a:rPr lang="fr" sz="1800" b="0" i="0" u="none" strike="noStrike" cap="none">
                <a:latin typeface="Calibri"/>
                <a:ea typeface="Calibri"/>
                <a:cs typeface="Calibri"/>
                <a:sym typeface="Calibri"/>
              </a:rPr>
              <a:t>No need for special instrumentation (only PCR + standard agarose gel)</a:t>
            </a:r>
          </a:p>
          <a:p>
            <a:pPr marL="457200" marR="0" lvl="1" indent="-190500" algn="l" rtl="0">
              <a:spcBef>
                <a:spcPts val="400"/>
              </a:spcBef>
              <a:spcAft>
                <a:spcPts val="0"/>
              </a:spcAft>
              <a:buClr>
                <a:schemeClr val="accent1"/>
              </a:buClr>
              <a:buSzPct val="94444"/>
              <a:buFont typeface="Arial"/>
              <a:buNone/>
            </a:pPr>
            <a:endParaRPr sz="1800" b="0" i="0" u="none" strike="noStrike" cap="none">
              <a:latin typeface="Calibri"/>
              <a:ea typeface="Calibri"/>
              <a:cs typeface="Calibri"/>
              <a:sym typeface="Calibri"/>
            </a:endParaRPr>
          </a:p>
          <a:p>
            <a:pPr marL="182880" marR="0" lvl="0" indent="-170180" algn="l" rtl="0">
              <a:spcBef>
                <a:spcPts val="480"/>
              </a:spcBef>
              <a:spcAft>
                <a:spcPts val="0"/>
              </a:spcAft>
              <a:buClr>
                <a:srgbClr val="434343"/>
              </a:buClr>
              <a:buSzPct val="83636"/>
              <a:buFont typeface="Arial"/>
              <a:buChar char="•"/>
            </a:pPr>
            <a:r>
              <a:rPr lang="fr" sz="2200" b="0" i="0" u="none" strike="noStrike" cap="none">
                <a:latin typeface="Calibri"/>
                <a:ea typeface="Calibri"/>
                <a:cs typeface="Calibri"/>
                <a:sym typeface="Calibri"/>
              </a:rPr>
              <a:t>Lack of biases due to fragment size selection</a:t>
            </a:r>
          </a:p>
          <a:p>
            <a:pPr marL="457200" marR="0" lvl="1" indent="-177800" algn="l" rtl="0">
              <a:spcBef>
                <a:spcPts val="400"/>
              </a:spcBef>
              <a:buClr>
                <a:srgbClr val="434343"/>
              </a:buClr>
              <a:buSzPct val="83333"/>
              <a:buFont typeface="Arial"/>
              <a:buChar char="•"/>
            </a:pPr>
            <a:r>
              <a:rPr lang="fr" sz="1800" b="0" i="0" u="none" strike="noStrike" cap="none">
                <a:latin typeface="Calibri"/>
                <a:ea typeface="Calibri"/>
                <a:cs typeface="Calibri"/>
                <a:sym typeface="Calibri"/>
              </a:rPr>
              <a:t>All endonuclease recognition sites can be sampled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body" idx="1"/>
          </p:nvPr>
        </p:nvSpPr>
        <p:spPr>
          <a:xfrm>
            <a:off x="212825" y="971550"/>
            <a:ext cx="8718300" cy="4017600"/>
          </a:xfrm>
          <a:prstGeom prst="rect">
            <a:avLst/>
          </a:prstGeom>
        </p:spPr>
        <p:txBody>
          <a:bodyPr lIns="91425" tIns="91425" rIns="91425" bIns="91425" anchor="t" anchorCtr="0">
            <a:noAutofit/>
          </a:bodyPr>
          <a:lstStyle/>
          <a:p>
            <a:pPr marL="0" lvl="0" indent="0" rtl="0">
              <a:spcBef>
                <a:spcPts val="0"/>
              </a:spcBef>
              <a:buNone/>
            </a:pPr>
            <a:endParaRPr sz="1800">
              <a:solidFill>
                <a:schemeClr val="dk1"/>
              </a:solidFill>
            </a:endParaRPr>
          </a:p>
          <a:p>
            <a:pPr marL="0" lvl="0" indent="0" rtl="0">
              <a:spcBef>
                <a:spcPts val="0"/>
              </a:spcBef>
              <a:buNone/>
            </a:pPr>
            <a:endParaRPr sz="1800">
              <a:solidFill>
                <a:schemeClr val="dk1"/>
              </a:solidFill>
            </a:endParaRPr>
          </a:p>
          <a:p>
            <a:pPr marL="0" lvl="0" indent="0" rtl="0">
              <a:spcBef>
                <a:spcPts val="0"/>
              </a:spcBef>
              <a:buNone/>
            </a:pPr>
            <a:endParaRPr sz="1800">
              <a:solidFill>
                <a:schemeClr val="dk1"/>
              </a:solidFill>
            </a:endParaRPr>
          </a:p>
          <a:p>
            <a:pPr marL="0" lvl="0" indent="0" rtl="0">
              <a:spcBef>
                <a:spcPts val="0"/>
              </a:spcBef>
              <a:buNone/>
            </a:pPr>
            <a:endParaRPr sz="1800">
              <a:solidFill>
                <a:schemeClr val="dk1"/>
              </a:solidFill>
            </a:endParaRPr>
          </a:p>
          <a:p>
            <a:pPr marL="0" lvl="0" indent="0" rtl="0">
              <a:spcBef>
                <a:spcPts val="0"/>
              </a:spcBef>
              <a:buNone/>
            </a:pPr>
            <a:endParaRPr sz="1800">
              <a:solidFill>
                <a:schemeClr val="dk1"/>
              </a:solidFill>
            </a:endParaRPr>
          </a:p>
          <a:p>
            <a:pPr marL="0" lvl="0" indent="0" rtl="0">
              <a:spcBef>
                <a:spcPts val="0"/>
              </a:spcBef>
              <a:buNone/>
            </a:pPr>
            <a:endParaRPr sz="1800">
              <a:solidFill>
                <a:schemeClr val="dk1"/>
              </a:solidFill>
            </a:endParaRPr>
          </a:p>
          <a:p>
            <a:pPr marL="0" lvl="0" indent="0" rtl="0">
              <a:spcBef>
                <a:spcPts val="0"/>
              </a:spcBef>
              <a:buNone/>
            </a:pPr>
            <a:endParaRPr sz="1800">
              <a:solidFill>
                <a:schemeClr val="dk1"/>
              </a:solidFill>
            </a:endParaRPr>
          </a:p>
          <a:p>
            <a:pPr marL="0" lvl="0" indent="0" rtl="0">
              <a:spcBef>
                <a:spcPts val="0"/>
              </a:spcBef>
              <a:buNone/>
            </a:pPr>
            <a:endParaRPr sz="1800">
              <a:solidFill>
                <a:schemeClr val="dk1"/>
              </a:solidFill>
            </a:endParaRPr>
          </a:p>
          <a:p>
            <a:pPr marL="0" lvl="0" indent="0" rtl="0">
              <a:spcBef>
                <a:spcPts val="0"/>
              </a:spcBef>
              <a:buNone/>
            </a:pPr>
            <a:endParaRPr sz="1800">
              <a:solidFill>
                <a:schemeClr val="dk1"/>
              </a:solidFill>
            </a:endParaRPr>
          </a:p>
          <a:p>
            <a:pPr marL="0" lvl="0" indent="0" rtl="0">
              <a:spcBef>
                <a:spcPts val="0"/>
              </a:spcBef>
              <a:buNone/>
            </a:pPr>
            <a:endParaRPr sz="1800">
              <a:solidFill>
                <a:schemeClr val="dk1"/>
              </a:solidFill>
            </a:endParaRPr>
          </a:p>
          <a:p>
            <a:pPr marL="0" lvl="0" indent="0" rtl="0">
              <a:spcBef>
                <a:spcPts val="0"/>
              </a:spcBef>
              <a:buNone/>
            </a:pPr>
            <a:endParaRPr sz="1800">
              <a:solidFill>
                <a:schemeClr val="dk1"/>
              </a:solidFill>
            </a:endParaRPr>
          </a:p>
          <a:p>
            <a:pPr marL="0" lvl="0" indent="0" rtl="0">
              <a:spcBef>
                <a:spcPts val="0"/>
              </a:spcBef>
              <a:buNone/>
            </a:pPr>
            <a:endParaRPr sz="1800">
              <a:solidFill>
                <a:schemeClr val="dk1"/>
              </a:solidFill>
            </a:endParaRPr>
          </a:p>
          <a:p>
            <a:pPr marL="0" lvl="0" indent="0" rtl="0">
              <a:spcBef>
                <a:spcPts val="0"/>
              </a:spcBef>
              <a:buNone/>
            </a:pPr>
            <a:endParaRPr sz="1800">
              <a:solidFill>
                <a:schemeClr val="dk1"/>
              </a:solidFill>
            </a:endParaRPr>
          </a:p>
          <a:p>
            <a:pPr marL="0" lvl="0" indent="0" rtl="0">
              <a:spcBef>
                <a:spcPts val="0"/>
              </a:spcBef>
              <a:buNone/>
            </a:pPr>
            <a:r>
              <a:rPr lang="fr" sz="1800">
                <a:solidFill>
                  <a:schemeClr val="dk1"/>
                </a:solidFill>
              </a:rPr>
              <a:t>Used by the Roslin institute for their SNP arrays</a:t>
            </a:r>
          </a:p>
          <a:p>
            <a:pPr marL="0" lvl="0" indent="0">
              <a:spcBef>
                <a:spcPts val="0"/>
              </a:spcBef>
              <a:buClr>
                <a:schemeClr val="dk1"/>
              </a:buClr>
              <a:buSzPct val="25000"/>
              <a:buFont typeface="Arial"/>
              <a:buNone/>
            </a:pPr>
            <a:endParaRPr sz="1800">
              <a:solidFill>
                <a:schemeClr val="dk1"/>
              </a:solidFill>
            </a:endParaRPr>
          </a:p>
        </p:txBody>
      </p:sp>
      <p:sp>
        <p:nvSpPr>
          <p:cNvPr id="153" name="Shape 153"/>
          <p:cNvSpPr txBox="1">
            <a:spLocks noGrp="1"/>
          </p:cNvSpPr>
          <p:nvPr>
            <p:ph type="title"/>
          </p:nvPr>
        </p:nvSpPr>
        <p:spPr>
          <a:xfrm>
            <a:off x="212850" y="323850"/>
            <a:ext cx="8718300" cy="5568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libri"/>
              <a:buNone/>
            </a:pPr>
            <a:r>
              <a:rPr lang="fr"/>
              <a:t>Sampling the genome</a:t>
            </a:r>
          </a:p>
        </p:txBody>
      </p:sp>
      <p:pic>
        <p:nvPicPr>
          <p:cNvPr id="154" name="Shape 154"/>
          <p:cNvPicPr preferRelativeResize="0"/>
          <p:nvPr/>
        </p:nvPicPr>
        <p:blipFill>
          <a:blip r:embed="rId3">
            <a:alphaModFix/>
          </a:blip>
          <a:stretch>
            <a:fillRect/>
          </a:stretch>
        </p:blipFill>
        <p:spPr>
          <a:xfrm>
            <a:off x="1912175" y="1321949"/>
            <a:ext cx="6190500" cy="3259900"/>
          </a:xfrm>
          <a:prstGeom prst="rect">
            <a:avLst/>
          </a:prstGeom>
          <a:noFill/>
          <a:ln>
            <a:noFill/>
          </a:ln>
        </p:spPr>
      </p:pic>
      <p:cxnSp>
        <p:nvCxnSpPr>
          <p:cNvPr id="155" name="Shape 155"/>
          <p:cNvCxnSpPr/>
          <p:nvPr/>
        </p:nvCxnSpPr>
        <p:spPr>
          <a:xfrm rot="10800000" flipH="1">
            <a:off x="1357425" y="4308300"/>
            <a:ext cx="520800" cy="322800"/>
          </a:xfrm>
          <a:prstGeom prst="straightConnector1">
            <a:avLst/>
          </a:prstGeom>
          <a:noFill/>
          <a:ln w="9525" cap="flat" cmpd="sng">
            <a:solidFill>
              <a:schemeClr val="accent1"/>
            </a:solidFill>
            <a:prstDash val="solid"/>
            <a:round/>
            <a:headEnd type="none" w="med" len="med"/>
            <a:tailEnd type="stealth" w="lg" len="lg"/>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Shape 391"/>
          <p:cNvSpPr txBox="1">
            <a:spLocks noGrp="1"/>
          </p:cNvSpPr>
          <p:nvPr>
            <p:ph type="title"/>
          </p:nvPr>
        </p:nvSpPr>
        <p:spPr>
          <a:xfrm>
            <a:off x="212850" y="323850"/>
            <a:ext cx="8718300" cy="5568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libri"/>
              <a:buNone/>
            </a:pPr>
            <a:r>
              <a:rPr lang="fr" sz="4000" b="0" i="0" u="none" strike="noStrike" cap="none">
                <a:latin typeface="Calibri"/>
                <a:ea typeface="Calibri"/>
                <a:cs typeface="Calibri"/>
                <a:sym typeface="Calibri"/>
              </a:rPr>
              <a:t>2bRAD</a:t>
            </a:r>
            <a:r>
              <a:rPr lang="fr"/>
              <a:t> - </a:t>
            </a:r>
            <a:r>
              <a:rPr lang="fr">
                <a:solidFill>
                  <a:schemeClr val="accent2"/>
                </a:solidFill>
              </a:rPr>
              <a:t>CONS</a:t>
            </a:r>
          </a:p>
        </p:txBody>
      </p:sp>
      <p:sp>
        <p:nvSpPr>
          <p:cNvPr id="392" name="Shape 392"/>
          <p:cNvSpPr txBox="1">
            <a:spLocks noGrp="1"/>
          </p:cNvSpPr>
          <p:nvPr>
            <p:ph type="body" idx="1"/>
          </p:nvPr>
        </p:nvSpPr>
        <p:spPr>
          <a:xfrm>
            <a:off x="212825" y="971550"/>
            <a:ext cx="8718300" cy="4017600"/>
          </a:xfrm>
          <a:prstGeom prst="rect">
            <a:avLst/>
          </a:prstGeom>
          <a:noFill/>
          <a:ln>
            <a:noFill/>
          </a:ln>
        </p:spPr>
        <p:txBody>
          <a:bodyPr lIns="91425" tIns="45700" rIns="91425" bIns="45700" anchor="t" anchorCtr="0">
            <a:noAutofit/>
          </a:bodyPr>
          <a:lstStyle/>
          <a:p>
            <a:pPr marL="182880" marR="0" lvl="0" indent="-170180" algn="l" rtl="0">
              <a:spcBef>
                <a:spcPts val="0"/>
              </a:spcBef>
              <a:spcAft>
                <a:spcPts val="0"/>
              </a:spcAft>
              <a:buClr>
                <a:srgbClr val="434343"/>
              </a:buClr>
              <a:buSzPct val="83636"/>
              <a:buFont typeface="Arial"/>
              <a:buChar char="•"/>
            </a:pPr>
            <a:r>
              <a:rPr lang="fr" sz="2200" b="0" i="0" u="none" strike="noStrike" cap="none">
                <a:latin typeface="Calibri"/>
                <a:ea typeface="Calibri"/>
                <a:cs typeface="Calibri"/>
                <a:sym typeface="Calibri"/>
              </a:rPr>
              <a:t>Difficulties to map 36 bp tags in a unambiguously way</a:t>
            </a:r>
          </a:p>
          <a:p>
            <a:pPr marL="457200" marR="0" lvl="1" indent="-177800" algn="l" rtl="0">
              <a:spcBef>
                <a:spcPts val="400"/>
              </a:spcBef>
              <a:spcAft>
                <a:spcPts val="0"/>
              </a:spcAft>
              <a:buClr>
                <a:srgbClr val="434343"/>
              </a:buClr>
              <a:buSzPct val="83333"/>
              <a:buFont typeface="Arial"/>
              <a:buChar char="•"/>
            </a:pPr>
            <a:r>
              <a:rPr lang="fr" sz="1800" b="0" i="0" u="none" strike="noStrike" cap="none">
                <a:latin typeface="Calibri"/>
                <a:ea typeface="Calibri"/>
                <a:cs typeface="Calibri"/>
                <a:sym typeface="Calibri"/>
              </a:rPr>
              <a:t>But works well in no or moderately duplicated genomes (i.e. Wang </a:t>
            </a:r>
            <a:r>
              <a:rPr lang="fr" sz="1800" b="0" i="1" u="none" strike="noStrike" cap="none">
                <a:latin typeface="Calibri"/>
                <a:ea typeface="Calibri"/>
                <a:cs typeface="Calibri"/>
                <a:sym typeface="Calibri"/>
              </a:rPr>
              <a:t>et al </a:t>
            </a:r>
            <a:r>
              <a:rPr lang="fr" sz="1800" b="0" i="0" u="none" strike="noStrike" cap="none">
                <a:latin typeface="Calibri"/>
                <a:ea typeface="Calibri"/>
                <a:cs typeface="Calibri"/>
                <a:sym typeface="Calibri"/>
              </a:rPr>
              <a:t>2012 on </a:t>
            </a:r>
            <a:r>
              <a:rPr lang="fr" sz="1800" b="0" i="1" u="none" strike="noStrike" cap="none">
                <a:latin typeface="Calibri"/>
                <a:ea typeface="Calibri"/>
                <a:cs typeface="Calibri"/>
                <a:sym typeface="Calibri"/>
              </a:rPr>
              <a:t>Arabidopsis</a:t>
            </a:r>
            <a:r>
              <a:rPr lang="fr" sz="1800" b="0" i="0" u="none" strike="noStrike" cap="none">
                <a:latin typeface="Calibri"/>
                <a:ea typeface="Calibri"/>
                <a:cs typeface="Calibri"/>
                <a:sym typeface="Calibri"/>
              </a:rPr>
              <a:t>)</a:t>
            </a:r>
          </a:p>
          <a:p>
            <a:pPr marL="457200" marR="0" lvl="1" indent="-190500" algn="l" rtl="0">
              <a:spcBef>
                <a:spcPts val="400"/>
              </a:spcBef>
              <a:spcAft>
                <a:spcPts val="0"/>
              </a:spcAft>
              <a:buClr>
                <a:schemeClr val="accent1"/>
              </a:buClr>
              <a:buSzPct val="94444"/>
              <a:buFont typeface="Arial"/>
              <a:buNone/>
            </a:pPr>
            <a:endParaRPr sz="1800" b="0" i="0" u="none" strike="noStrike" cap="none">
              <a:latin typeface="Calibri"/>
              <a:ea typeface="Calibri"/>
              <a:cs typeface="Calibri"/>
              <a:sym typeface="Calibri"/>
            </a:endParaRPr>
          </a:p>
          <a:p>
            <a:pPr marL="182880" marR="0" lvl="0" indent="-170180" algn="l" rtl="0">
              <a:spcBef>
                <a:spcPts val="480"/>
              </a:spcBef>
              <a:spcAft>
                <a:spcPts val="0"/>
              </a:spcAft>
              <a:buClr>
                <a:srgbClr val="434343"/>
              </a:buClr>
              <a:buSzPct val="83636"/>
              <a:buFont typeface="Arial"/>
              <a:buChar char="•"/>
            </a:pPr>
            <a:r>
              <a:rPr lang="fr" sz="2200" b="0" i="0" u="none" strike="noStrike" cap="none">
                <a:latin typeface="Calibri"/>
                <a:ea typeface="Calibri"/>
                <a:cs typeface="Calibri"/>
                <a:sym typeface="Calibri"/>
              </a:rPr>
              <a:t>2bRAD fragments cannot be used to build genome contigs</a:t>
            </a:r>
          </a:p>
          <a:p>
            <a:pPr marL="182880" marR="0" lvl="0" indent="-182880" algn="l" rtl="0">
              <a:spcBef>
                <a:spcPts val="480"/>
              </a:spcBef>
              <a:spcAft>
                <a:spcPts val="0"/>
              </a:spcAft>
              <a:buClr>
                <a:schemeClr val="accent1"/>
              </a:buClr>
              <a:buSzPct val="92727"/>
              <a:buFont typeface="Arial"/>
              <a:buNone/>
            </a:pPr>
            <a:endParaRPr sz="2200" b="0" i="0" u="none" strike="noStrike" cap="none">
              <a:latin typeface="Calibri"/>
              <a:ea typeface="Calibri"/>
              <a:cs typeface="Calibri"/>
              <a:sym typeface="Calibri"/>
            </a:endParaRPr>
          </a:p>
          <a:p>
            <a:pPr marL="182880" marR="0" lvl="0" indent="-170180" algn="l" rtl="0">
              <a:spcBef>
                <a:spcPts val="480"/>
              </a:spcBef>
              <a:buClr>
                <a:srgbClr val="434343"/>
              </a:buClr>
              <a:buSzPct val="83636"/>
              <a:buFont typeface="Arial"/>
              <a:buChar char="•"/>
            </a:pPr>
            <a:r>
              <a:rPr lang="fr" sz="2200" b="0" i="0" u="none" strike="noStrike" cap="none">
                <a:latin typeface="Calibri"/>
                <a:ea typeface="Calibri"/>
                <a:cs typeface="Calibri"/>
                <a:sym typeface="Calibri"/>
              </a:rPr>
              <a:t>2bRAD fragments are less likely to be cross-mappable across large genetic distances, such as across different species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Shape 397"/>
          <p:cNvSpPr txBox="1">
            <a:spLocks noGrp="1"/>
          </p:cNvSpPr>
          <p:nvPr>
            <p:ph type="title"/>
          </p:nvPr>
        </p:nvSpPr>
        <p:spPr>
          <a:xfrm>
            <a:off x="212850" y="323850"/>
            <a:ext cx="8718300" cy="5568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libri"/>
              <a:buNone/>
            </a:pPr>
            <a:r>
              <a:rPr lang="fr" sz="4000" b="0" i="0" u="none" strike="noStrike" cap="none">
                <a:latin typeface="Calibri"/>
                <a:ea typeface="Calibri"/>
                <a:cs typeface="Calibri"/>
                <a:sym typeface="Calibri"/>
              </a:rPr>
              <a:t>Conclusions</a:t>
            </a:r>
          </a:p>
        </p:txBody>
      </p:sp>
      <p:sp>
        <p:nvSpPr>
          <p:cNvPr id="398" name="Shape 398"/>
          <p:cNvSpPr txBox="1">
            <a:spLocks noGrp="1"/>
          </p:cNvSpPr>
          <p:nvPr>
            <p:ph type="body" idx="1"/>
          </p:nvPr>
        </p:nvSpPr>
        <p:spPr>
          <a:xfrm>
            <a:off x="132075" y="971550"/>
            <a:ext cx="9012000" cy="4017600"/>
          </a:xfrm>
          <a:prstGeom prst="rect">
            <a:avLst/>
          </a:prstGeom>
          <a:noFill/>
          <a:ln>
            <a:noFill/>
          </a:ln>
        </p:spPr>
        <p:txBody>
          <a:bodyPr lIns="91425" tIns="45700" rIns="91425" bIns="45700" anchor="t" anchorCtr="0">
            <a:noAutofit/>
          </a:bodyPr>
          <a:lstStyle/>
          <a:p>
            <a:pPr marL="182880" marR="0" lvl="0" indent="-170180" algn="l" rtl="0">
              <a:spcBef>
                <a:spcPts val="0"/>
              </a:spcBef>
              <a:spcAft>
                <a:spcPts val="0"/>
              </a:spcAft>
              <a:buClr>
                <a:srgbClr val="434343"/>
              </a:buClr>
              <a:buSzPct val="83636"/>
              <a:buFont typeface="Arial"/>
              <a:buChar char="•"/>
            </a:pPr>
            <a:r>
              <a:rPr lang="fr" sz="2200" b="0" i="0" u="none" strike="noStrike" cap="none">
                <a:latin typeface="Calibri"/>
                <a:ea typeface="Calibri"/>
                <a:cs typeface="Calibri"/>
                <a:sym typeface="Calibri"/>
              </a:rPr>
              <a:t>Most important considerations when selecting a particular RAD protocol are</a:t>
            </a:r>
          </a:p>
          <a:p>
            <a:pPr marL="457200" marR="0" lvl="1" indent="-177800" algn="l" rtl="0">
              <a:spcBef>
                <a:spcPts val="400"/>
              </a:spcBef>
              <a:spcAft>
                <a:spcPts val="0"/>
              </a:spcAft>
              <a:buClr>
                <a:srgbClr val="434343"/>
              </a:buClr>
              <a:buSzPct val="83333"/>
              <a:buFont typeface="Arial"/>
              <a:buChar char="•"/>
            </a:pPr>
            <a:r>
              <a:rPr lang="fr" sz="1800" b="0" i="0" u="none" strike="noStrike" cap="none">
                <a:latin typeface="Calibri"/>
                <a:ea typeface="Calibri"/>
                <a:cs typeface="Calibri"/>
                <a:sym typeface="Calibri"/>
              </a:rPr>
              <a:t>The facilities &amp; the molecular experience of the researcher applying the approach</a:t>
            </a:r>
          </a:p>
          <a:p>
            <a:pPr marL="457200" marR="0" lvl="1" indent="-177800" algn="l" rtl="0">
              <a:spcBef>
                <a:spcPts val="400"/>
              </a:spcBef>
              <a:spcAft>
                <a:spcPts val="0"/>
              </a:spcAft>
              <a:buClr>
                <a:srgbClr val="434343"/>
              </a:buClr>
              <a:buSzPct val="83333"/>
              <a:buFont typeface="Arial"/>
              <a:buChar char="•"/>
            </a:pPr>
            <a:r>
              <a:rPr lang="fr" sz="1800" b="0" i="0" u="none" strike="noStrike" cap="none">
                <a:latin typeface="Calibri"/>
                <a:ea typeface="Calibri"/>
                <a:cs typeface="Calibri"/>
                <a:sym typeface="Calibri"/>
              </a:rPr>
              <a:t>The biology of the organisms</a:t>
            </a:r>
          </a:p>
          <a:p>
            <a:pPr marL="457200" marR="0" lvl="1" indent="-177800" algn="l" rtl="0">
              <a:spcBef>
                <a:spcPts val="400"/>
              </a:spcBef>
              <a:spcAft>
                <a:spcPts val="0"/>
              </a:spcAft>
              <a:buClr>
                <a:srgbClr val="434343"/>
              </a:buClr>
              <a:buSzPct val="83333"/>
              <a:buFont typeface="Arial"/>
              <a:buChar char="•"/>
            </a:pPr>
            <a:r>
              <a:rPr lang="fr" sz="1800" b="0" i="0" u="none" strike="noStrike" cap="none">
                <a:latin typeface="Calibri"/>
                <a:ea typeface="Calibri"/>
                <a:cs typeface="Calibri"/>
                <a:sym typeface="Calibri"/>
              </a:rPr>
              <a:t>The hypotheses being tested</a:t>
            </a:r>
          </a:p>
          <a:p>
            <a:pPr marL="457200" marR="0" lvl="1" indent="-190500" algn="l" rtl="0">
              <a:spcBef>
                <a:spcPts val="400"/>
              </a:spcBef>
              <a:spcAft>
                <a:spcPts val="0"/>
              </a:spcAft>
              <a:buClr>
                <a:schemeClr val="accent1"/>
              </a:buClr>
              <a:buSzPct val="94444"/>
              <a:buFont typeface="Arial"/>
              <a:buNone/>
            </a:pPr>
            <a:endParaRPr sz="1800" b="0" i="0" u="none" strike="noStrike" cap="none">
              <a:latin typeface="Calibri"/>
              <a:ea typeface="Calibri"/>
              <a:cs typeface="Calibri"/>
              <a:sym typeface="Calibri"/>
            </a:endParaRPr>
          </a:p>
          <a:p>
            <a:pPr marL="182880" marR="0" lvl="0" indent="-170180" algn="l" rtl="0">
              <a:spcBef>
                <a:spcPts val="480"/>
              </a:spcBef>
              <a:spcAft>
                <a:spcPts val="0"/>
              </a:spcAft>
              <a:buClr>
                <a:srgbClr val="434343"/>
              </a:buClr>
              <a:buSzPct val="83636"/>
              <a:buFont typeface="Arial"/>
              <a:buChar char="•"/>
            </a:pPr>
            <a:r>
              <a:rPr lang="fr" sz="2200" b="0" i="0" u="none" strike="noStrike" cap="none">
                <a:latin typeface="Calibri"/>
                <a:ea typeface="Calibri"/>
                <a:cs typeface="Calibri"/>
                <a:sym typeface="Calibri"/>
              </a:rPr>
              <a:t>All RAD protocols are powerful tools for SNP discovery &amp; genotyping of nonmodel species</a:t>
            </a:r>
          </a:p>
          <a:p>
            <a:pPr marL="182880" marR="0" lvl="0" indent="-182880" algn="l" rtl="0">
              <a:spcBef>
                <a:spcPts val="480"/>
              </a:spcBef>
              <a:spcAft>
                <a:spcPts val="0"/>
              </a:spcAft>
              <a:buClr>
                <a:schemeClr val="accent1"/>
              </a:buClr>
              <a:buSzPct val="92727"/>
              <a:buFont typeface="Arial"/>
              <a:buNone/>
            </a:pPr>
            <a:endParaRPr sz="2200" b="0" i="0" u="none" strike="noStrike" cap="none">
              <a:latin typeface="Calibri"/>
              <a:ea typeface="Calibri"/>
              <a:cs typeface="Calibri"/>
              <a:sym typeface="Calibri"/>
            </a:endParaRPr>
          </a:p>
          <a:p>
            <a:pPr marL="182880" marR="0" lvl="0" indent="-170180" algn="l" rtl="0">
              <a:spcBef>
                <a:spcPts val="480"/>
              </a:spcBef>
              <a:buClr>
                <a:srgbClr val="434343"/>
              </a:buClr>
              <a:buSzPct val="83636"/>
              <a:buFont typeface="Arial"/>
              <a:buChar char="•"/>
            </a:pPr>
            <a:r>
              <a:rPr lang="fr" sz="2200" b="0" i="0" u="none" strike="noStrike" cap="none">
                <a:latin typeface="Calibri"/>
                <a:ea typeface="Calibri"/>
                <a:cs typeface="Calibri"/>
                <a:sym typeface="Calibri"/>
              </a:rPr>
              <a:t>It is important to learn about pitfalls inherent to each method &amp; how to adress them</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Shape 403"/>
          <p:cNvSpPr txBox="1">
            <a:spLocks noGrp="1"/>
          </p:cNvSpPr>
          <p:nvPr>
            <p:ph type="title"/>
          </p:nvPr>
        </p:nvSpPr>
        <p:spPr>
          <a:xfrm>
            <a:off x="457200" y="3578375"/>
            <a:ext cx="8229600" cy="742800"/>
          </a:xfrm>
          <a:prstGeom prst="rect">
            <a:avLst/>
          </a:prstGeom>
        </p:spPr>
        <p:txBody>
          <a:bodyPr lIns="91425" tIns="91425" rIns="91425" bIns="91425" anchor="ctr" anchorCtr="0">
            <a:noAutofit/>
          </a:bodyPr>
          <a:lstStyle/>
          <a:p>
            <a:pPr lvl="0">
              <a:spcBef>
                <a:spcPts val="0"/>
              </a:spcBef>
              <a:buNone/>
            </a:pPr>
            <a:r>
              <a:rPr lang="fr"/>
              <a:t>SOFTWARES</a:t>
            </a:r>
          </a:p>
        </p:txBody>
      </p:sp>
      <p:sp>
        <p:nvSpPr>
          <p:cNvPr id="404" name="Shape 404"/>
          <p:cNvSpPr txBox="1">
            <a:spLocks noGrp="1"/>
          </p:cNvSpPr>
          <p:nvPr>
            <p:ph type="subTitle" idx="1"/>
          </p:nvPr>
        </p:nvSpPr>
        <p:spPr>
          <a:xfrm>
            <a:off x="457200" y="2835575"/>
            <a:ext cx="8229600" cy="742800"/>
          </a:xfrm>
          <a:prstGeom prst="rect">
            <a:avLst/>
          </a:prstGeom>
        </p:spPr>
        <p:txBody>
          <a:bodyPr lIns="91425" tIns="91425" rIns="91425" bIns="91425" anchor="b" anchorCtr="0">
            <a:noAutofit/>
          </a:bodyPr>
          <a:lstStyle/>
          <a:p>
            <a:pPr lvl="0">
              <a:spcBef>
                <a:spcPts val="0"/>
              </a:spcBef>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Shape 409"/>
          <p:cNvSpPr txBox="1">
            <a:spLocks noGrp="1"/>
          </p:cNvSpPr>
          <p:nvPr>
            <p:ph type="title"/>
          </p:nvPr>
        </p:nvSpPr>
        <p:spPr>
          <a:xfrm>
            <a:off x="212850" y="323850"/>
            <a:ext cx="8718300" cy="5568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libri"/>
              <a:buNone/>
            </a:pPr>
            <a:r>
              <a:rPr lang="fr" sz="4000" b="0" i="0" u="none" strike="noStrike" cap="none">
                <a:latin typeface="Calibri"/>
                <a:ea typeface="Calibri"/>
                <a:cs typeface="Calibri"/>
                <a:sym typeface="Calibri"/>
              </a:rPr>
              <a:t>Main Bioinformatics pipelines</a:t>
            </a:r>
          </a:p>
        </p:txBody>
      </p:sp>
      <p:sp>
        <p:nvSpPr>
          <p:cNvPr id="410" name="Shape 410"/>
          <p:cNvSpPr txBox="1">
            <a:spLocks noGrp="1"/>
          </p:cNvSpPr>
          <p:nvPr>
            <p:ph type="body" idx="1"/>
          </p:nvPr>
        </p:nvSpPr>
        <p:spPr>
          <a:xfrm>
            <a:off x="212825" y="971550"/>
            <a:ext cx="8718300" cy="4017600"/>
          </a:xfrm>
          <a:prstGeom prst="rect">
            <a:avLst/>
          </a:prstGeom>
          <a:noFill/>
          <a:ln>
            <a:noFill/>
          </a:ln>
        </p:spPr>
        <p:txBody>
          <a:bodyPr lIns="91425" tIns="45700" rIns="91425" bIns="45700" anchor="t" anchorCtr="0">
            <a:noAutofit/>
          </a:bodyPr>
          <a:lstStyle/>
          <a:p>
            <a:pPr marL="182880" marR="0" lvl="0" indent="-182880" algn="l" rtl="0">
              <a:lnSpc>
                <a:spcPct val="80000"/>
              </a:lnSpc>
              <a:spcBef>
                <a:spcPts val="0"/>
              </a:spcBef>
              <a:spcAft>
                <a:spcPts val="0"/>
              </a:spcAft>
              <a:buClr>
                <a:srgbClr val="434343"/>
              </a:buClr>
              <a:buSzPct val="83950"/>
              <a:buFont typeface="Arial"/>
              <a:buChar char="•"/>
            </a:pPr>
            <a:r>
              <a:rPr lang="fr" sz="1679" b="0" i="0" u="none" strike="noStrike" cap="none">
                <a:latin typeface="Calibri"/>
                <a:ea typeface="Calibri"/>
                <a:cs typeface="Calibri"/>
                <a:sym typeface="Calibri"/>
              </a:rPr>
              <a:t>STACKS</a:t>
            </a:r>
          </a:p>
          <a:p>
            <a:pPr marL="457200" marR="0" lvl="1" indent="-190500" algn="l" rtl="0">
              <a:lnSpc>
                <a:spcPct val="80000"/>
              </a:lnSpc>
              <a:spcBef>
                <a:spcPts val="280"/>
              </a:spcBef>
              <a:spcAft>
                <a:spcPts val="0"/>
              </a:spcAft>
              <a:buClr>
                <a:srgbClr val="434343"/>
              </a:buClr>
              <a:buSzPct val="85000"/>
              <a:buFont typeface="Arial"/>
              <a:buChar char="•"/>
            </a:pPr>
            <a:r>
              <a:rPr lang="fr" sz="1400" b="0" i="0" u="none" strike="noStrike" cap="none">
                <a:latin typeface="Calibri"/>
                <a:ea typeface="Calibri"/>
                <a:cs typeface="Calibri"/>
                <a:sym typeface="Calibri"/>
              </a:rPr>
              <a:t>Website: </a:t>
            </a:r>
            <a:r>
              <a:rPr lang="fr" sz="1400" b="0" i="0" u="sng" strike="noStrike" cap="none">
                <a:latin typeface="Calibri"/>
                <a:ea typeface="Calibri"/>
                <a:cs typeface="Calibri"/>
                <a:sym typeface="Calibri"/>
                <a:hlinkClick r:id="rId3"/>
              </a:rPr>
              <a:t>http://catchenlab.life.illinois.edu/stacks/</a:t>
            </a:r>
          </a:p>
          <a:p>
            <a:pPr marL="457200" marR="0" lvl="1" indent="-190500" algn="l" rtl="0">
              <a:lnSpc>
                <a:spcPct val="80000"/>
              </a:lnSpc>
              <a:spcBef>
                <a:spcPts val="280"/>
              </a:spcBef>
              <a:spcAft>
                <a:spcPts val="0"/>
              </a:spcAft>
              <a:buClr>
                <a:srgbClr val="434343"/>
              </a:buClr>
              <a:buSzPct val="85000"/>
              <a:buFont typeface="Arial"/>
              <a:buChar char="•"/>
            </a:pPr>
            <a:r>
              <a:rPr lang="fr" sz="1400" b="0" i="0" u="none" strike="noStrike" cap="none">
                <a:latin typeface="Calibri"/>
                <a:ea typeface="Calibri"/>
                <a:cs typeface="Calibri"/>
                <a:sym typeface="Calibri"/>
              </a:rPr>
              <a:t>mbRAD, ddRAD, ezRAD &amp; 2bRAD?</a:t>
            </a:r>
          </a:p>
          <a:p>
            <a:pPr marL="457200" marR="0" lvl="1" indent="-190500" algn="l" rtl="0">
              <a:lnSpc>
                <a:spcPct val="80000"/>
              </a:lnSpc>
              <a:spcBef>
                <a:spcPts val="280"/>
              </a:spcBef>
              <a:spcAft>
                <a:spcPts val="0"/>
              </a:spcAft>
              <a:buClr>
                <a:srgbClr val="434343"/>
              </a:buClr>
              <a:buSzPct val="85000"/>
              <a:buFont typeface="Arial"/>
              <a:buChar char="•"/>
            </a:pPr>
            <a:r>
              <a:rPr lang="fr" sz="1400" b="0" i="0" u="none" strike="sngStrike" cap="none">
                <a:latin typeface="Calibri"/>
                <a:ea typeface="Calibri"/>
                <a:cs typeface="Calibri"/>
                <a:sym typeface="Calibri"/>
              </a:rPr>
              <a:t>STACKS does not handle INDELS, so any loci near an INDEL is lost</a:t>
            </a:r>
          </a:p>
          <a:p>
            <a:pPr marL="457200" marR="0" lvl="1" indent="-190500" algn="l" rtl="0">
              <a:lnSpc>
                <a:spcPct val="80000"/>
              </a:lnSpc>
              <a:spcBef>
                <a:spcPts val="280"/>
              </a:spcBef>
              <a:spcAft>
                <a:spcPts val="0"/>
              </a:spcAft>
              <a:buClr>
                <a:srgbClr val="434343"/>
              </a:buClr>
              <a:buSzPct val="85000"/>
              <a:buFont typeface="Arial"/>
              <a:buChar char="•"/>
            </a:pPr>
            <a:r>
              <a:rPr lang="fr" sz="1400" b="0" i="0" u="none" strike="noStrike" cap="none">
                <a:latin typeface="Calibri"/>
                <a:ea typeface="Calibri"/>
                <a:cs typeface="Calibri"/>
                <a:sym typeface="Calibri"/>
              </a:rPr>
              <a:t>STACKS does not call SNPs from paired end reads natively, and does especially poorly with paired end fragments that are not of a random length (e.g., ddRAD and ezRAD)</a:t>
            </a:r>
          </a:p>
          <a:p>
            <a:pPr marL="182880" marR="0" lvl="0" indent="-182880" algn="l" rtl="0">
              <a:lnSpc>
                <a:spcPct val="80000"/>
              </a:lnSpc>
              <a:spcBef>
                <a:spcPts val="336"/>
              </a:spcBef>
              <a:spcAft>
                <a:spcPts val="0"/>
              </a:spcAft>
              <a:buClr>
                <a:schemeClr val="accent1"/>
              </a:buClr>
              <a:buSzPct val="83999"/>
              <a:buFont typeface="Arial"/>
              <a:buNone/>
            </a:pPr>
            <a:endParaRPr sz="1679" b="0" i="0" u="none" strike="noStrike" cap="none">
              <a:latin typeface="Calibri"/>
              <a:ea typeface="Calibri"/>
              <a:cs typeface="Calibri"/>
              <a:sym typeface="Calibri"/>
            </a:endParaRPr>
          </a:p>
          <a:p>
            <a:pPr marL="182880" marR="0" lvl="0" indent="-182880" algn="l" rtl="0">
              <a:lnSpc>
                <a:spcPct val="80000"/>
              </a:lnSpc>
              <a:spcBef>
                <a:spcPts val="336"/>
              </a:spcBef>
              <a:spcAft>
                <a:spcPts val="0"/>
              </a:spcAft>
              <a:buClr>
                <a:srgbClr val="434343"/>
              </a:buClr>
              <a:buSzPct val="83950"/>
              <a:buFont typeface="Arial"/>
              <a:buChar char="•"/>
            </a:pPr>
            <a:r>
              <a:rPr lang="fr" sz="1679" b="0" i="0" u="none" strike="noStrike" cap="none">
                <a:latin typeface="Calibri"/>
                <a:ea typeface="Calibri"/>
                <a:cs typeface="Calibri"/>
                <a:sym typeface="Calibri"/>
              </a:rPr>
              <a:t>dDocent</a:t>
            </a:r>
          </a:p>
          <a:p>
            <a:pPr marL="457200" marR="0" lvl="1" indent="-190500" algn="l" rtl="0">
              <a:lnSpc>
                <a:spcPct val="80000"/>
              </a:lnSpc>
              <a:spcBef>
                <a:spcPts val="280"/>
              </a:spcBef>
              <a:spcAft>
                <a:spcPts val="0"/>
              </a:spcAft>
              <a:buClr>
                <a:srgbClr val="434343"/>
              </a:buClr>
              <a:buSzPct val="85000"/>
              <a:buFont typeface="Arial"/>
              <a:buChar char="•"/>
            </a:pPr>
            <a:r>
              <a:rPr lang="fr" sz="1400" b="0" i="0" u="none" strike="noStrike" cap="none">
                <a:latin typeface="Calibri"/>
                <a:ea typeface="Calibri"/>
                <a:cs typeface="Calibri"/>
                <a:sym typeface="Calibri"/>
              </a:rPr>
              <a:t>Website: </a:t>
            </a:r>
            <a:r>
              <a:rPr lang="fr" sz="1400" b="0" i="0" u="sng" strike="noStrike" cap="none">
                <a:latin typeface="Calibri"/>
                <a:ea typeface="Calibri"/>
                <a:cs typeface="Calibri"/>
                <a:sym typeface="Calibri"/>
                <a:hlinkClick r:id="rId4"/>
              </a:rPr>
              <a:t>https://ddocent.wordpress.com/ddocent-pipeline-user-guide/</a:t>
            </a:r>
          </a:p>
          <a:p>
            <a:pPr marL="457200" marR="0" lvl="1" indent="-190500" algn="l" rtl="0">
              <a:lnSpc>
                <a:spcPct val="80000"/>
              </a:lnSpc>
              <a:spcBef>
                <a:spcPts val="280"/>
              </a:spcBef>
              <a:spcAft>
                <a:spcPts val="0"/>
              </a:spcAft>
              <a:buClr>
                <a:srgbClr val="434343"/>
              </a:buClr>
              <a:buSzPct val="85000"/>
              <a:buFont typeface="Arial"/>
              <a:buChar char="•"/>
            </a:pPr>
            <a:r>
              <a:rPr lang="fr" sz="1400" b="0" i="0" u="none" strike="noStrike" cap="none">
                <a:latin typeface="Calibri"/>
                <a:ea typeface="Calibri"/>
                <a:cs typeface="Calibri"/>
                <a:sym typeface="Calibri"/>
              </a:rPr>
              <a:t>ddRAD &amp; ezRAD</a:t>
            </a:r>
          </a:p>
          <a:p>
            <a:pPr marL="182880" marR="0" lvl="0" indent="-182880" algn="l" rtl="0">
              <a:lnSpc>
                <a:spcPct val="80000"/>
              </a:lnSpc>
              <a:spcBef>
                <a:spcPts val="336"/>
              </a:spcBef>
              <a:spcAft>
                <a:spcPts val="0"/>
              </a:spcAft>
              <a:buClr>
                <a:schemeClr val="accent1"/>
              </a:buClr>
              <a:buSzPct val="83999"/>
              <a:buFont typeface="Arial"/>
              <a:buNone/>
            </a:pPr>
            <a:endParaRPr sz="1679" b="0" i="0" u="none" strike="noStrike" cap="none">
              <a:latin typeface="Calibri"/>
              <a:ea typeface="Calibri"/>
              <a:cs typeface="Calibri"/>
              <a:sym typeface="Calibri"/>
            </a:endParaRPr>
          </a:p>
          <a:p>
            <a:pPr marL="182880" marR="0" lvl="0" indent="-182880" algn="l" rtl="0">
              <a:lnSpc>
                <a:spcPct val="80000"/>
              </a:lnSpc>
              <a:spcBef>
                <a:spcPts val="336"/>
              </a:spcBef>
              <a:spcAft>
                <a:spcPts val="0"/>
              </a:spcAft>
              <a:buClr>
                <a:srgbClr val="434343"/>
              </a:buClr>
              <a:buSzPct val="83950"/>
              <a:buFont typeface="Arial"/>
              <a:buChar char="•"/>
            </a:pPr>
            <a:r>
              <a:rPr lang="fr" sz="1679" b="0" i="0" u="none" strike="noStrike" cap="none">
                <a:latin typeface="Calibri"/>
                <a:ea typeface="Calibri"/>
                <a:cs typeface="Calibri"/>
                <a:sym typeface="Calibri"/>
              </a:rPr>
              <a:t>PyRAD</a:t>
            </a:r>
          </a:p>
          <a:p>
            <a:pPr marL="457200" marR="0" lvl="1" indent="-190500" algn="l" rtl="0">
              <a:lnSpc>
                <a:spcPct val="80000"/>
              </a:lnSpc>
              <a:spcBef>
                <a:spcPts val="280"/>
              </a:spcBef>
              <a:spcAft>
                <a:spcPts val="0"/>
              </a:spcAft>
              <a:buClr>
                <a:srgbClr val="434343"/>
              </a:buClr>
              <a:buSzPct val="85000"/>
              <a:buFont typeface="Arial"/>
              <a:buChar char="•"/>
            </a:pPr>
            <a:r>
              <a:rPr lang="fr" sz="1400" b="0" i="0" u="none" strike="noStrike" cap="none">
                <a:latin typeface="Calibri"/>
                <a:ea typeface="Calibri"/>
                <a:cs typeface="Calibri"/>
                <a:sym typeface="Calibri"/>
              </a:rPr>
              <a:t>Website: </a:t>
            </a:r>
            <a:r>
              <a:rPr lang="fr" sz="1400" b="0" i="0" u="sng" strike="noStrike" cap="none">
                <a:latin typeface="Calibri"/>
                <a:ea typeface="Calibri"/>
                <a:cs typeface="Calibri"/>
                <a:sym typeface="Calibri"/>
                <a:hlinkClick r:id="rId5"/>
              </a:rPr>
              <a:t>http://dereneaton.com/software/pyrad/</a:t>
            </a:r>
            <a:r>
              <a:rPr lang="fr" sz="1400" b="0" i="0" u="none" strike="noStrike" cap="none">
                <a:latin typeface="Calibri"/>
                <a:ea typeface="Calibri"/>
                <a:cs typeface="Calibri"/>
                <a:sym typeface="Calibri"/>
              </a:rPr>
              <a:t> </a:t>
            </a:r>
          </a:p>
          <a:p>
            <a:pPr marL="457200" marR="0" lvl="1" indent="-190500" algn="l" rtl="0">
              <a:lnSpc>
                <a:spcPct val="80000"/>
              </a:lnSpc>
              <a:spcBef>
                <a:spcPts val="294"/>
              </a:spcBef>
              <a:spcAft>
                <a:spcPts val="0"/>
              </a:spcAft>
              <a:buClr>
                <a:srgbClr val="434343"/>
              </a:buClr>
              <a:buSzPct val="83300"/>
              <a:buFont typeface="Arial"/>
              <a:buChar char="•"/>
            </a:pPr>
            <a:r>
              <a:rPr lang="fr" sz="1470" b="0" i="0" u="none" strike="noStrike" cap="none">
                <a:latin typeface="Calibri"/>
                <a:ea typeface="Calibri"/>
                <a:cs typeface="Calibri"/>
                <a:sym typeface="Calibri"/>
              </a:rPr>
              <a:t>mbRAD, ddRAD, PE-ddRAD, GBS, PE-GBS, EzRAD, PE-EzRAD, 2B-RAD</a:t>
            </a:r>
          </a:p>
          <a:p>
            <a:pPr marL="457200" marR="0" lvl="1" indent="-190500" algn="l" rtl="0">
              <a:lnSpc>
                <a:spcPct val="80000"/>
              </a:lnSpc>
              <a:spcBef>
                <a:spcPts val="294"/>
              </a:spcBef>
              <a:spcAft>
                <a:spcPts val="0"/>
              </a:spcAft>
              <a:buClr>
                <a:srgbClr val="434343"/>
              </a:buClr>
              <a:buSzPct val="83300"/>
              <a:buFont typeface="Arial"/>
              <a:buChar char="•"/>
            </a:pPr>
            <a:r>
              <a:rPr lang="fr" sz="1470" b="0" i="0" u="none" strike="noStrike" cap="none">
                <a:latin typeface="Calibri"/>
                <a:ea typeface="Calibri"/>
                <a:cs typeface="Calibri"/>
                <a:sym typeface="Calibri"/>
              </a:rPr>
              <a:t>use of an alignment-clustering method (</a:t>
            </a:r>
            <a:r>
              <a:rPr lang="fr" sz="1470" b="0" i="1" u="none" strike="noStrike" cap="none">
                <a:latin typeface="Calibri"/>
                <a:ea typeface="Calibri"/>
                <a:cs typeface="Calibri"/>
                <a:sym typeface="Calibri"/>
              </a:rPr>
              <a:t>vsearch</a:t>
            </a:r>
            <a:r>
              <a:rPr lang="fr" sz="1470" b="0" i="0" u="none" strike="noStrike" cap="none">
                <a:latin typeface="Calibri"/>
                <a:ea typeface="Calibri"/>
                <a:cs typeface="Calibri"/>
                <a:sym typeface="Calibri"/>
              </a:rPr>
              <a:t>)</a:t>
            </a:r>
          </a:p>
          <a:p>
            <a:pPr marL="182880" marR="0" lvl="0" indent="-182880" algn="l" rtl="0">
              <a:lnSpc>
                <a:spcPct val="80000"/>
              </a:lnSpc>
              <a:spcBef>
                <a:spcPts val="336"/>
              </a:spcBef>
              <a:spcAft>
                <a:spcPts val="0"/>
              </a:spcAft>
              <a:buClr>
                <a:schemeClr val="accent1"/>
              </a:buClr>
              <a:buSzPct val="83999"/>
              <a:buFont typeface="Arial"/>
              <a:buNone/>
            </a:pPr>
            <a:endParaRPr sz="1679" b="0" i="0" u="none" strike="noStrike" cap="none">
              <a:solidFill>
                <a:schemeClr val="dk1"/>
              </a:solidFill>
              <a:latin typeface="Calibri"/>
              <a:ea typeface="Calibri"/>
              <a:cs typeface="Calibri"/>
              <a:sym typeface="Calibri"/>
            </a:endParaRPr>
          </a:p>
          <a:p>
            <a:pPr marL="182880" marR="0" lvl="0" indent="-182880" algn="l" rtl="0">
              <a:lnSpc>
                <a:spcPct val="80000"/>
              </a:lnSpc>
              <a:spcBef>
                <a:spcPts val="336"/>
              </a:spcBef>
              <a:spcAft>
                <a:spcPts val="0"/>
              </a:spcAft>
              <a:buClr>
                <a:schemeClr val="accent1"/>
              </a:buClr>
              <a:buSzPct val="83950"/>
              <a:buFont typeface="Arial"/>
              <a:buChar char="•"/>
            </a:pPr>
            <a:r>
              <a:rPr lang="fr" sz="1679" b="0" i="0" u="none" strike="noStrike" cap="none">
                <a:solidFill>
                  <a:schemeClr val="dk1"/>
                </a:solidFill>
                <a:latin typeface="Calibri"/>
                <a:ea typeface="Calibri"/>
                <a:cs typeface="Calibri"/>
                <a:sym typeface="Calibri"/>
              </a:rPr>
              <a:t>2bRAD (Wang </a:t>
            </a:r>
            <a:r>
              <a:rPr lang="fr" sz="1679" b="0" i="1" u="none" strike="noStrike" cap="none">
                <a:solidFill>
                  <a:schemeClr val="dk1"/>
                </a:solidFill>
                <a:latin typeface="Calibri"/>
                <a:ea typeface="Calibri"/>
                <a:cs typeface="Calibri"/>
                <a:sym typeface="Calibri"/>
              </a:rPr>
              <a:t>et al </a:t>
            </a:r>
            <a:r>
              <a:rPr lang="fr" sz="1679" b="0" i="0" u="none" strike="noStrike" cap="none">
                <a:solidFill>
                  <a:schemeClr val="dk1"/>
                </a:solidFill>
                <a:latin typeface="Calibri"/>
                <a:ea typeface="Calibri"/>
                <a:cs typeface="Calibri"/>
                <a:sym typeface="Calibri"/>
              </a:rPr>
              <a:t>2012)</a:t>
            </a:r>
          </a:p>
          <a:p>
            <a:pPr marL="457200" marR="0" lvl="1" indent="-190500" algn="l" rtl="0">
              <a:lnSpc>
                <a:spcPct val="80000"/>
              </a:lnSpc>
              <a:spcBef>
                <a:spcPts val="280"/>
              </a:spcBef>
              <a:spcAft>
                <a:spcPts val="0"/>
              </a:spcAft>
              <a:buClr>
                <a:schemeClr val="accent1"/>
              </a:buClr>
              <a:buSzPct val="85000"/>
              <a:buFont typeface="Arial"/>
              <a:buChar char="•"/>
            </a:pPr>
            <a:r>
              <a:rPr lang="fr" sz="1400" b="0" i="1" u="none" strike="noStrike" cap="none">
                <a:solidFill>
                  <a:schemeClr val="dk1"/>
                </a:solidFill>
                <a:latin typeface="Calibri"/>
                <a:ea typeface="Calibri"/>
                <a:cs typeface="Calibri"/>
                <a:sym typeface="Calibri"/>
              </a:rPr>
              <a:t>de novo: </a:t>
            </a:r>
            <a:r>
              <a:rPr lang="fr" sz="1400" b="0" i="0" u="sng" strike="noStrike" cap="none">
                <a:solidFill>
                  <a:schemeClr val="hlink"/>
                </a:solidFill>
                <a:latin typeface="Calibri"/>
                <a:ea typeface="Calibri"/>
                <a:cs typeface="Calibri"/>
                <a:sym typeface="Calibri"/>
                <a:hlinkClick r:id="rId6"/>
              </a:rPr>
              <a:t>https://github.com/z0on/2bRAD_denovo</a:t>
            </a:r>
          </a:p>
          <a:p>
            <a:pPr marL="457200" marR="0" lvl="1" indent="-190500" algn="l" rtl="0">
              <a:lnSpc>
                <a:spcPct val="80000"/>
              </a:lnSpc>
              <a:spcBef>
                <a:spcPts val="280"/>
              </a:spcBef>
              <a:spcAft>
                <a:spcPts val="0"/>
              </a:spcAft>
              <a:buClr>
                <a:schemeClr val="accent1"/>
              </a:buClr>
              <a:buSzPct val="85000"/>
              <a:buFont typeface="Arial"/>
              <a:buChar char="•"/>
            </a:pPr>
            <a:r>
              <a:rPr lang="fr" sz="1400" b="0" i="0" u="none" strike="noStrike" cap="none">
                <a:solidFill>
                  <a:schemeClr val="dk1"/>
                </a:solidFill>
                <a:latin typeface="Calibri"/>
                <a:ea typeface="Calibri"/>
                <a:cs typeface="Calibri"/>
                <a:sym typeface="Calibri"/>
              </a:rPr>
              <a:t>With reference genome: </a:t>
            </a:r>
            <a:r>
              <a:rPr lang="fr" sz="1400" b="0" i="0" u="sng" strike="noStrike" cap="none">
                <a:solidFill>
                  <a:schemeClr val="hlink"/>
                </a:solidFill>
                <a:latin typeface="Calibri"/>
                <a:ea typeface="Calibri"/>
                <a:cs typeface="Calibri"/>
                <a:sym typeface="Calibri"/>
                <a:hlinkClick r:id="rId7"/>
              </a:rPr>
              <a:t>https://github.com/z0on/2bRAD_GATK</a:t>
            </a:r>
          </a:p>
          <a:p>
            <a:pPr marL="457200" marR="0" lvl="1" indent="-190500" algn="l" rtl="0">
              <a:lnSpc>
                <a:spcPct val="80000"/>
              </a:lnSpc>
              <a:spcBef>
                <a:spcPts val="280"/>
              </a:spcBef>
              <a:buClr>
                <a:schemeClr val="accent1"/>
              </a:buClr>
              <a:buSzPct val="85000"/>
              <a:buFont typeface="Arial"/>
              <a:buChar char="•"/>
            </a:pPr>
            <a:r>
              <a:rPr lang="fr" sz="1400" b="0" i="0" u="none" strike="noStrike" cap="none">
                <a:solidFill>
                  <a:schemeClr val="dk1"/>
                </a:solidFill>
                <a:latin typeface="Calibri"/>
                <a:ea typeface="Calibri"/>
                <a:cs typeface="Calibri"/>
                <a:sym typeface="Calibri"/>
              </a:rPr>
              <a:t>2bRAD</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title"/>
          </p:nvPr>
        </p:nvSpPr>
        <p:spPr>
          <a:xfrm>
            <a:off x="457200" y="3578375"/>
            <a:ext cx="8229600" cy="742800"/>
          </a:xfrm>
          <a:prstGeom prst="rect">
            <a:avLst/>
          </a:prstGeom>
        </p:spPr>
        <p:txBody>
          <a:bodyPr lIns="91425" tIns="91425" rIns="91425" bIns="91425" anchor="ctr" anchorCtr="0">
            <a:noAutofit/>
          </a:bodyPr>
          <a:lstStyle/>
          <a:p>
            <a:pPr lvl="0" rtl="0">
              <a:spcBef>
                <a:spcPts val="0"/>
              </a:spcBef>
              <a:buNone/>
            </a:pPr>
            <a:r>
              <a:rPr lang="fr"/>
              <a:t>SOFTWARES</a:t>
            </a:r>
          </a:p>
        </p:txBody>
      </p:sp>
      <p:sp>
        <p:nvSpPr>
          <p:cNvPr id="416" name="Shape 416"/>
          <p:cNvSpPr txBox="1">
            <a:spLocks noGrp="1"/>
          </p:cNvSpPr>
          <p:nvPr>
            <p:ph type="subTitle" idx="1"/>
          </p:nvPr>
        </p:nvSpPr>
        <p:spPr>
          <a:xfrm>
            <a:off x="457200" y="2835575"/>
            <a:ext cx="8229600" cy="742800"/>
          </a:xfrm>
          <a:prstGeom prst="rect">
            <a:avLst/>
          </a:prstGeom>
        </p:spPr>
        <p:txBody>
          <a:bodyPr lIns="91425" tIns="91425" rIns="91425" bIns="91425" anchor="b" anchorCtr="0">
            <a:noAutofit/>
          </a:bodyPr>
          <a:lstStyle/>
          <a:p>
            <a:pPr lvl="0" rtl="0">
              <a:spcBef>
                <a:spcPts val="0"/>
              </a:spcBef>
              <a:buNone/>
            </a:pPr>
            <a:endParaRPr/>
          </a:p>
        </p:txBody>
      </p:sp>
      <p:pic>
        <p:nvPicPr>
          <p:cNvPr id="417" name="Shape 417" descr="Stacks" title="Stacks"/>
          <p:cNvPicPr preferRelativeResize="0"/>
          <p:nvPr/>
        </p:nvPicPr>
        <p:blipFill>
          <a:blip r:embed="rId3">
            <a:alphaModFix/>
          </a:blip>
          <a:stretch>
            <a:fillRect/>
          </a:stretch>
        </p:blipFill>
        <p:spPr>
          <a:xfrm>
            <a:off x="685800" y="2835575"/>
            <a:ext cx="1422567" cy="7428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Shape 422"/>
          <p:cNvSpPr txBox="1">
            <a:spLocks noGrp="1"/>
          </p:cNvSpPr>
          <p:nvPr>
            <p:ph type="body" idx="1"/>
          </p:nvPr>
        </p:nvSpPr>
        <p:spPr>
          <a:xfrm>
            <a:off x="212825" y="971550"/>
            <a:ext cx="8718300" cy="4017600"/>
          </a:xfrm>
          <a:prstGeom prst="rect">
            <a:avLst/>
          </a:prstGeom>
        </p:spPr>
        <p:txBody>
          <a:bodyPr lIns="91425" tIns="91425" rIns="91425" bIns="91425" anchor="t" anchorCtr="0">
            <a:noAutofit/>
          </a:bodyPr>
          <a:lstStyle/>
          <a:p>
            <a:pPr lvl="0">
              <a:spcBef>
                <a:spcPts val="0"/>
              </a:spcBef>
              <a:buNone/>
            </a:pPr>
            <a:r>
              <a:rPr lang="fr" sz="1100">
                <a:solidFill>
                  <a:schemeClr val="dk1"/>
                </a:solidFill>
                <a:latin typeface="Arial"/>
                <a:ea typeface="Arial"/>
                <a:cs typeface="Arial"/>
                <a:sym typeface="Arial"/>
              </a:rPr>
              <a:t>http://catchenlab.life.illinois.edu/stacks</a:t>
            </a:r>
          </a:p>
          <a:p>
            <a:pPr lvl="0">
              <a:spcBef>
                <a:spcPts val="0"/>
              </a:spcBef>
              <a:buNone/>
            </a:pPr>
            <a:endParaRPr sz="1100">
              <a:solidFill>
                <a:schemeClr val="dk1"/>
              </a:solidFill>
              <a:latin typeface="Arial"/>
              <a:ea typeface="Arial"/>
              <a:cs typeface="Arial"/>
              <a:sym typeface="Arial"/>
            </a:endParaRPr>
          </a:p>
          <a:p>
            <a:pPr lvl="0">
              <a:spcBef>
                <a:spcPts val="0"/>
              </a:spcBef>
              <a:buNone/>
            </a:pPr>
            <a:r>
              <a:rPr lang="fr" sz="1100">
                <a:solidFill>
                  <a:schemeClr val="dk1"/>
                </a:solidFill>
                <a:latin typeface="Arial"/>
                <a:ea typeface="Arial"/>
                <a:cs typeface="Arial"/>
                <a:sym typeface="Arial"/>
              </a:rPr>
              <a:t>J. Catchen, A. Amores, P. Hohenlohe, W. Cresko, and J. Postlethwait.</a:t>
            </a:r>
          </a:p>
          <a:p>
            <a:pPr lvl="0">
              <a:spcBef>
                <a:spcPts val="0"/>
              </a:spcBef>
              <a:buNone/>
            </a:pPr>
            <a:r>
              <a:rPr lang="fr" sz="1100" i="1">
                <a:solidFill>
                  <a:schemeClr val="dk1"/>
                </a:solidFill>
                <a:latin typeface="Arial"/>
                <a:ea typeface="Arial"/>
                <a:cs typeface="Arial"/>
                <a:sym typeface="Arial"/>
              </a:rPr>
              <a:t>Stacks: building and genotyping loci de novo from short-read sequences</a:t>
            </a:r>
            <a:r>
              <a:rPr lang="fr" sz="1100">
                <a:solidFill>
                  <a:schemeClr val="dk1"/>
                </a:solidFill>
                <a:latin typeface="Arial"/>
                <a:ea typeface="Arial"/>
                <a:cs typeface="Arial"/>
                <a:sym typeface="Arial"/>
              </a:rPr>
              <a:t>.</a:t>
            </a:r>
          </a:p>
          <a:p>
            <a:pPr lvl="0">
              <a:spcBef>
                <a:spcPts val="0"/>
              </a:spcBef>
              <a:buNone/>
            </a:pPr>
            <a:r>
              <a:rPr lang="fr" sz="1100" b="1">
                <a:solidFill>
                  <a:schemeClr val="dk1"/>
                </a:solidFill>
                <a:latin typeface="Arial"/>
                <a:ea typeface="Arial"/>
                <a:cs typeface="Arial"/>
                <a:sym typeface="Arial"/>
              </a:rPr>
              <a:t>G3: Genes, Genomes, Genetics</a:t>
            </a:r>
            <a:r>
              <a:rPr lang="fr" sz="1100">
                <a:solidFill>
                  <a:schemeClr val="dk1"/>
                </a:solidFill>
                <a:latin typeface="Arial"/>
                <a:ea typeface="Arial"/>
                <a:cs typeface="Arial"/>
                <a:sym typeface="Arial"/>
              </a:rPr>
              <a:t>, 1:171-182, 2011.</a:t>
            </a:r>
          </a:p>
        </p:txBody>
      </p:sp>
      <p:sp>
        <p:nvSpPr>
          <p:cNvPr id="423" name="Shape 423"/>
          <p:cNvSpPr txBox="1">
            <a:spLocks noGrp="1"/>
          </p:cNvSpPr>
          <p:nvPr>
            <p:ph type="title"/>
          </p:nvPr>
        </p:nvSpPr>
        <p:spPr>
          <a:xfrm>
            <a:off x="212850" y="323850"/>
            <a:ext cx="8718300" cy="5568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libri"/>
              <a:buNone/>
            </a:pPr>
            <a:r>
              <a:rPr lang="fr" sz="4000" b="0" i="0" u="none" strike="noStrike" cap="none">
                <a:latin typeface="Calibri"/>
                <a:ea typeface="Calibri"/>
                <a:cs typeface="Calibri"/>
                <a:sym typeface="Calibri"/>
              </a:rPr>
              <a:t>S</a:t>
            </a:r>
            <a:r>
              <a:rPr lang="fr"/>
              <a:t>tacks</a:t>
            </a:r>
          </a:p>
        </p:txBody>
      </p:sp>
      <p:pic>
        <p:nvPicPr>
          <p:cNvPr id="424" name="Shape 424" descr="Stacks Pipeline"/>
          <p:cNvPicPr preferRelativeResize="0"/>
          <p:nvPr/>
        </p:nvPicPr>
        <p:blipFill>
          <a:blip r:embed="rId3">
            <a:alphaModFix/>
          </a:blip>
          <a:stretch>
            <a:fillRect/>
          </a:stretch>
        </p:blipFill>
        <p:spPr>
          <a:xfrm>
            <a:off x="4933375" y="323850"/>
            <a:ext cx="4078825" cy="479862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Shape 429"/>
          <p:cNvSpPr txBox="1">
            <a:spLocks noGrp="1"/>
          </p:cNvSpPr>
          <p:nvPr>
            <p:ph type="body" idx="1"/>
          </p:nvPr>
        </p:nvSpPr>
        <p:spPr>
          <a:xfrm>
            <a:off x="212825" y="971550"/>
            <a:ext cx="8718300" cy="4017600"/>
          </a:xfrm>
          <a:prstGeom prst="rect">
            <a:avLst/>
          </a:prstGeom>
        </p:spPr>
        <p:txBody>
          <a:bodyPr lIns="91425" tIns="91425" rIns="91425" bIns="91425" anchor="t" anchorCtr="0">
            <a:noAutofit/>
          </a:bodyPr>
          <a:lstStyle/>
          <a:p>
            <a:pPr lvl="0">
              <a:spcBef>
                <a:spcPts val="0"/>
              </a:spcBef>
              <a:buNone/>
            </a:pPr>
            <a:r>
              <a:rPr lang="fr" b="1"/>
              <a:t>denovo_map</a:t>
            </a:r>
            <a:r>
              <a:rPr lang="fr"/>
              <a:t> pipeline</a:t>
            </a:r>
          </a:p>
          <a:p>
            <a:pPr lvl="0">
              <a:spcBef>
                <a:spcPts val="0"/>
              </a:spcBef>
              <a:buNone/>
            </a:pPr>
            <a:r>
              <a:rPr lang="fr"/>
              <a:t>				</a:t>
            </a:r>
            <a:r>
              <a:rPr lang="fr" b="1"/>
              <a:t>ustacks</a:t>
            </a:r>
          </a:p>
          <a:p>
            <a:pPr lvl="0">
              <a:spcBef>
                <a:spcPts val="0"/>
              </a:spcBef>
              <a:buNone/>
            </a:pPr>
            <a:r>
              <a:rPr lang="fr"/>
              <a:t>				cstacks</a:t>
            </a:r>
          </a:p>
          <a:p>
            <a:pPr lvl="0" rtl="0">
              <a:spcBef>
                <a:spcPts val="0"/>
              </a:spcBef>
              <a:buNone/>
            </a:pPr>
            <a:r>
              <a:rPr lang="fr"/>
              <a:t>				sstacks</a:t>
            </a:r>
          </a:p>
        </p:txBody>
      </p:sp>
      <p:sp>
        <p:nvSpPr>
          <p:cNvPr id="430" name="Shape 430"/>
          <p:cNvSpPr txBox="1">
            <a:spLocks noGrp="1"/>
          </p:cNvSpPr>
          <p:nvPr>
            <p:ph type="title"/>
          </p:nvPr>
        </p:nvSpPr>
        <p:spPr>
          <a:xfrm>
            <a:off x="212850" y="323850"/>
            <a:ext cx="8718300" cy="5568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libri"/>
              <a:buNone/>
            </a:pPr>
            <a:r>
              <a:rPr lang="fr" sz="4000" b="0" i="0" u="none" strike="noStrike" cap="none">
                <a:latin typeface="Calibri"/>
                <a:ea typeface="Calibri"/>
                <a:cs typeface="Calibri"/>
                <a:sym typeface="Calibri"/>
              </a:rPr>
              <a:t>S</a:t>
            </a:r>
            <a:r>
              <a:rPr lang="fr"/>
              <a:t>tacks</a:t>
            </a:r>
          </a:p>
        </p:txBody>
      </p:sp>
      <p:pic>
        <p:nvPicPr>
          <p:cNvPr id="431" name="Shape 431" descr="F1.large"/>
          <p:cNvPicPr preferRelativeResize="0"/>
          <p:nvPr/>
        </p:nvPicPr>
        <p:blipFill>
          <a:blip r:embed="rId3">
            <a:alphaModFix/>
          </a:blip>
          <a:stretch>
            <a:fillRect/>
          </a:stretch>
        </p:blipFill>
        <p:spPr>
          <a:xfrm>
            <a:off x="3221150" y="456125"/>
            <a:ext cx="5846425" cy="44796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Shape 436"/>
          <p:cNvSpPr txBox="1">
            <a:spLocks noGrp="1"/>
          </p:cNvSpPr>
          <p:nvPr>
            <p:ph type="body" idx="1"/>
          </p:nvPr>
        </p:nvSpPr>
        <p:spPr>
          <a:xfrm>
            <a:off x="212825" y="971550"/>
            <a:ext cx="8718300" cy="4017600"/>
          </a:xfrm>
          <a:prstGeom prst="rect">
            <a:avLst/>
          </a:prstGeom>
        </p:spPr>
        <p:txBody>
          <a:bodyPr lIns="91425" tIns="91425" rIns="91425" bIns="91425" anchor="t" anchorCtr="0">
            <a:noAutofit/>
          </a:bodyPr>
          <a:lstStyle/>
          <a:p>
            <a:pPr lvl="0">
              <a:spcBef>
                <a:spcPts val="0"/>
              </a:spcBef>
              <a:buNone/>
            </a:pPr>
            <a:r>
              <a:rPr lang="fr" b="1"/>
              <a:t>ref_map</a:t>
            </a:r>
            <a:r>
              <a:rPr lang="fr"/>
              <a:t> pipeline</a:t>
            </a:r>
          </a:p>
          <a:p>
            <a:pPr lvl="0">
              <a:spcBef>
                <a:spcPts val="0"/>
              </a:spcBef>
              <a:buClr>
                <a:schemeClr val="dk1"/>
              </a:buClr>
              <a:buSzPct val="45833"/>
              <a:buFont typeface="Arial"/>
              <a:buNone/>
            </a:pPr>
            <a:r>
              <a:rPr lang="fr"/>
              <a:t>				</a:t>
            </a:r>
            <a:r>
              <a:rPr lang="fr" b="1"/>
              <a:t>pstacks</a:t>
            </a:r>
          </a:p>
          <a:p>
            <a:pPr lvl="0">
              <a:spcBef>
                <a:spcPts val="0"/>
              </a:spcBef>
              <a:buClr>
                <a:schemeClr val="dk1"/>
              </a:buClr>
              <a:buSzPct val="45833"/>
              <a:buFont typeface="Arial"/>
              <a:buNone/>
            </a:pPr>
            <a:r>
              <a:rPr lang="fr"/>
              <a:t>				cstacks</a:t>
            </a:r>
          </a:p>
          <a:p>
            <a:pPr lvl="0">
              <a:spcBef>
                <a:spcPts val="0"/>
              </a:spcBef>
              <a:buClr>
                <a:schemeClr val="dk1"/>
              </a:buClr>
              <a:buSzPct val="45833"/>
              <a:buFont typeface="Arial"/>
              <a:buNone/>
            </a:pPr>
            <a:r>
              <a:rPr lang="fr"/>
              <a:t>				sstacks</a:t>
            </a:r>
          </a:p>
        </p:txBody>
      </p:sp>
      <p:sp>
        <p:nvSpPr>
          <p:cNvPr id="437" name="Shape 437"/>
          <p:cNvSpPr txBox="1">
            <a:spLocks noGrp="1"/>
          </p:cNvSpPr>
          <p:nvPr>
            <p:ph type="title"/>
          </p:nvPr>
        </p:nvSpPr>
        <p:spPr>
          <a:xfrm>
            <a:off x="212850" y="323850"/>
            <a:ext cx="8718300" cy="5568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libri"/>
              <a:buNone/>
            </a:pPr>
            <a:r>
              <a:rPr lang="fr" sz="4000" b="0" i="0" u="none" strike="noStrike" cap="none">
                <a:latin typeface="Calibri"/>
                <a:ea typeface="Calibri"/>
                <a:cs typeface="Calibri"/>
                <a:sym typeface="Calibri"/>
              </a:rPr>
              <a:t>S</a:t>
            </a:r>
            <a:r>
              <a:rPr lang="fr"/>
              <a:t>tacks</a:t>
            </a:r>
          </a:p>
        </p:txBody>
      </p:sp>
      <p:pic>
        <p:nvPicPr>
          <p:cNvPr id="438" name="Shape 438" descr="F1.large"/>
          <p:cNvPicPr preferRelativeResize="0"/>
          <p:nvPr/>
        </p:nvPicPr>
        <p:blipFill>
          <a:blip r:embed="rId3">
            <a:alphaModFix/>
          </a:blip>
          <a:stretch>
            <a:fillRect/>
          </a:stretch>
        </p:blipFill>
        <p:spPr>
          <a:xfrm>
            <a:off x="3221150" y="456125"/>
            <a:ext cx="5846425" cy="4479625"/>
          </a:xfrm>
          <a:prstGeom prst="rect">
            <a:avLst/>
          </a:prstGeom>
          <a:noFill/>
          <a:ln>
            <a:noFill/>
          </a:ln>
        </p:spPr>
      </p:pic>
      <p:sp>
        <p:nvSpPr>
          <p:cNvPr id="439" name="Shape 439"/>
          <p:cNvSpPr/>
          <p:nvPr/>
        </p:nvSpPr>
        <p:spPr>
          <a:xfrm>
            <a:off x="3277975" y="505675"/>
            <a:ext cx="5745300" cy="26856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pic>
        <p:nvPicPr>
          <p:cNvPr id="440" name="Shape 440" descr="http://docplayer.fr/docs-images/24/2289057/images/31-0.png"/>
          <p:cNvPicPr preferRelativeResize="0"/>
          <p:nvPr/>
        </p:nvPicPr>
        <p:blipFill>
          <a:blip r:embed="rId4">
            <a:alphaModFix/>
          </a:blip>
          <a:stretch>
            <a:fillRect/>
          </a:stretch>
        </p:blipFill>
        <p:spPr>
          <a:xfrm>
            <a:off x="4708900" y="712687"/>
            <a:ext cx="4029932" cy="2271574"/>
          </a:xfrm>
          <a:prstGeom prst="rect">
            <a:avLst/>
          </a:prstGeom>
          <a:noFill/>
          <a:ln>
            <a:noFill/>
          </a:ln>
        </p:spPr>
      </p:pic>
      <p:sp>
        <p:nvSpPr>
          <p:cNvPr id="441" name="Shape 441"/>
          <p:cNvSpPr txBox="1"/>
          <p:nvPr/>
        </p:nvSpPr>
        <p:spPr>
          <a:xfrm>
            <a:off x="3426575" y="1316575"/>
            <a:ext cx="990600" cy="1063800"/>
          </a:xfrm>
          <a:prstGeom prst="rect">
            <a:avLst/>
          </a:prstGeom>
          <a:noFill/>
          <a:ln>
            <a:noFill/>
          </a:ln>
        </p:spPr>
        <p:txBody>
          <a:bodyPr lIns="91425" tIns="91425" rIns="91425" bIns="91425" anchor="t" anchorCtr="0">
            <a:noAutofit/>
          </a:bodyPr>
          <a:lstStyle/>
          <a:p>
            <a:pPr lvl="0">
              <a:spcBef>
                <a:spcPts val="0"/>
              </a:spcBef>
              <a:buNone/>
            </a:pPr>
            <a:r>
              <a:rPr lang="fr" sz="2000"/>
              <a:t>.bam</a:t>
            </a:r>
          </a:p>
          <a:p>
            <a:pPr lvl="0">
              <a:spcBef>
                <a:spcPts val="0"/>
              </a:spcBef>
              <a:buNone/>
            </a:pPr>
            <a:r>
              <a:rPr lang="fr" sz="2000"/>
              <a:t>.bam</a:t>
            </a:r>
          </a:p>
          <a:p>
            <a:pPr lvl="0">
              <a:spcBef>
                <a:spcPts val="0"/>
              </a:spcBef>
              <a:buNone/>
            </a:pPr>
            <a:r>
              <a:rPr lang="fr" sz="2000"/>
              <a:t>.bam</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Shape 446"/>
          <p:cNvSpPr txBox="1">
            <a:spLocks noGrp="1"/>
          </p:cNvSpPr>
          <p:nvPr>
            <p:ph type="title"/>
          </p:nvPr>
        </p:nvSpPr>
        <p:spPr>
          <a:xfrm>
            <a:off x="457200" y="3578375"/>
            <a:ext cx="8229600" cy="742800"/>
          </a:xfrm>
          <a:prstGeom prst="rect">
            <a:avLst/>
          </a:prstGeom>
        </p:spPr>
        <p:txBody>
          <a:bodyPr lIns="91425" tIns="91425" rIns="91425" bIns="91425" anchor="ctr" anchorCtr="0">
            <a:noAutofit/>
          </a:bodyPr>
          <a:lstStyle/>
          <a:p>
            <a:pPr lvl="0" rtl="0">
              <a:spcBef>
                <a:spcPts val="0"/>
              </a:spcBef>
              <a:buNone/>
            </a:pPr>
            <a:r>
              <a:rPr lang="fr"/>
              <a:t>SOFTWARES</a:t>
            </a:r>
          </a:p>
        </p:txBody>
      </p:sp>
      <p:sp>
        <p:nvSpPr>
          <p:cNvPr id="447" name="Shape 447"/>
          <p:cNvSpPr txBox="1">
            <a:spLocks noGrp="1"/>
          </p:cNvSpPr>
          <p:nvPr>
            <p:ph type="subTitle" idx="1"/>
          </p:nvPr>
        </p:nvSpPr>
        <p:spPr>
          <a:xfrm>
            <a:off x="457200" y="2835575"/>
            <a:ext cx="8229600" cy="742800"/>
          </a:xfrm>
          <a:prstGeom prst="rect">
            <a:avLst/>
          </a:prstGeom>
        </p:spPr>
        <p:txBody>
          <a:bodyPr lIns="91425" tIns="91425" rIns="91425" bIns="91425" anchor="b" anchorCtr="0">
            <a:noAutofit/>
          </a:bodyPr>
          <a:lstStyle/>
          <a:p>
            <a:pPr lvl="0" rtl="0">
              <a:spcBef>
                <a:spcPts val="0"/>
              </a:spcBef>
              <a:buNone/>
            </a:pPr>
            <a:r>
              <a:rPr lang="fr"/>
              <a:t>				  </a:t>
            </a:r>
            <a:r>
              <a:rPr lang="fr" sz="4000"/>
              <a:t>+</a:t>
            </a:r>
            <a:r>
              <a:rPr lang="fr"/>
              <a:t> </a:t>
            </a:r>
          </a:p>
        </p:txBody>
      </p:sp>
      <p:pic>
        <p:nvPicPr>
          <p:cNvPr id="448" name="Shape 448" descr="Stacks" title="Stacks"/>
          <p:cNvPicPr preferRelativeResize="0"/>
          <p:nvPr/>
        </p:nvPicPr>
        <p:blipFill>
          <a:blip r:embed="rId3">
            <a:alphaModFix/>
          </a:blip>
          <a:stretch>
            <a:fillRect/>
          </a:stretch>
        </p:blipFill>
        <p:spPr>
          <a:xfrm>
            <a:off x="685800" y="2835575"/>
            <a:ext cx="1422567" cy="742800"/>
          </a:xfrm>
          <a:prstGeom prst="rect">
            <a:avLst/>
          </a:prstGeom>
          <a:noFill/>
          <a:ln>
            <a:noFill/>
          </a:ln>
        </p:spPr>
      </p:pic>
      <p:pic>
        <p:nvPicPr>
          <p:cNvPr id="449" name="Shape 449" descr="Afficher l'image d'origine"/>
          <p:cNvPicPr preferRelativeResize="0"/>
          <p:nvPr/>
        </p:nvPicPr>
        <p:blipFill>
          <a:blip r:embed="rId4">
            <a:alphaModFix/>
          </a:blip>
          <a:stretch>
            <a:fillRect/>
          </a:stretch>
        </p:blipFill>
        <p:spPr>
          <a:xfrm>
            <a:off x="3169200" y="3000699"/>
            <a:ext cx="1714125" cy="60599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Shape 454"/>
          <p:cNvSpPr txBox="1">
            <a:spLocks noGrp="1"/>
          </p:cNvSpPr>
          <p:nvPr>
            <p:ph type="body" idx="1"/>
          </p:nvPr>
        </p:nvSpPr>
        <p:spPr>
          <a:xfrm>
            <a:off x="212825" y="971550"/>
            <a:ext cx="8718300" cy="4017600"/>
          </a:xfrm>
          <a:prstGeom prst="rect">
            <a:avLst/>
          </a:prstGeom>
          <a:noFill/>
          <a:ln>
            <a:noFill/>
          </a:ln>
        </p:spPr>
        <p:txBody>
          <a:bodyPr lIns="91425" tIns="45700" rIns="91425" bIns="45700" anchor="t" anchorCtr="0">
            <a:noAutofit/>
          </a:bodyPr>
          <a:lstStyle/>
          <a:p>
            <a:pPr marL="182880" marR="0" lvl="0" indent="-182880" algn="l" rtl="0">
              <a:spcBef>
                <a:spcPts val="0"/>
              </a:spcBef>
              <a:spcAft>
                <a:spcPts val="0"/>
              </a:spcAft>
              <a:buClr>
                <a:srgbClr val="434343"/>
              </a:buClr>
              <a:buSzPct val="85000"/>
              <a:buFont typeface="Arial"/>
              <a:buChar char="•"/>
            </a:pPr>
            <a:r>
              <a:rPr lang="fr" sz="2400" b="0" i="0" u="none" strike="noStrike" cap="none">
                <a:latin typeface="Calibri"/>
                <a:ea typeface="Calibri"/>
                <a:cs typeface="Calibri"/>
                <a:sym typeface="Calibri"/>
              </a:rPr>
              <a:t>SNP detection</a:t>
            </a:r>
          </a:p>
          <a:p>
            <a:pPr marL="457200" marR="0" lvl="1" indent="-190500" algn="l" rtl="0">
              <a:spcBef>
                <a:spcPts val="400"/>
              </a:spcBef>
              <a:spcAft>
                <a:spcPts val="0"/>
              </a:spcAft>
              <a:buClr>
                <a:srgbClr val="434343"/>
              </a:buClr>
              <a:buSzPct val="85000"/>
              <a:buFont typeface="Arial"/>
              <a:buChar char="•"/>
            </a:pPr>
            <a:r>
              <a:rPr lang="fr"/>
              <a:t>On 2</a:t>
            </a:r>
            <a:r>
              <a:rPr lang="fr" sz="2000" b="0" i="0" u="none" strike="noStrike" cap="none">
                <a:latin typeface="Calibri"/>
                <a:ea typeface="Calibri"/>
                <a:cs typeface="Calibri"/>
                <a:sym typeface="Calibri"/>
              </a:rPr>
              <a:t> parents </a:t>
            </a:r>
            <a:r>
              <a:rPr lang="fr"/>
              <a:t>of a family</a:t>
            </a:r>
          </a:p>
          <a:p>
            <a:pPr marL="182880" marR="0" lvl="0" indent="-182880" algn="l" rtl="0">
              <a:spcBef>
                <a:spcPts val="480"/>
              </a:spcBef>
              <a:spcAft>
                <a:spcPts val="0"/>
              </a:spcAft>
              <a:buClr>
                <a:srgbClr val="434343"/>
              </a:buClr>
              <a:buSzPct val="85000"/>
              <a:buFont typeface="Arial"/>
              <a:buChar char="•"/>
            </a:pPr>
            <a:r>
              <a:rPr lang="fr" sz="2400" b="0" i="0" u="none" strike="noStrike" cap="none">
                <a:latin typeface="Calibri"/>
                <a:ea typeface="Calibri"/>
                <a:cs typeface="Calibri"/>
                <a:sym typeface="Calibri"/>
              </a:rPr>
              <a:t>G</a:t>
            </a:r>
            <a:r>
              <a:rPr lang="fr"/>
              <a:t>e</a:t>
            </a:r>
            <a:r>
              <a:rPr lang="fr" sz="2400" b="0" i="0" u="none" strike="noStrike" cap="none">
                <a:latin typeface="Calibri"/>
                <a:ea typeface="Calibri"/>
                <a:cs typeface="Calibri"/>
                <a:sym typeface="Calibri"/>
              </a:rPr>
              <a:t>n</a:t>
            </a:r>
            <a:r>
              <a:rPr lang="fr"/>
              <a:t>e</a:t>
            </a:r>
            <a:r>
              <a:rPr lang="fr" sz="2400" b="0" i="0" u="none" strike="noStrike" cap="none">
                <a:latin typeface="Calibri"/>
                <a:ea typeface="Calibri"/>
                <a:cs typeface="Calibri"/>
                <a:sym typeface="Calibri"/>
              </a:rPr>
              <a:t>ti</a:t>
            </a:r>
            <a:r>
              <a:rPr lang="fr"/>
              <a:t>c map</a:t>
            </a:r>
          </a:p>
          <a:p>
            <a:pPr marL="457200" marR="0" lvl="1" indent="-190500" algn="l" rtl="0">
              <a:spcBef>
                <a:spcPts val="400"/>
              </a:spcBef>
              <a:spcAft>
                <a:spcPts val="0"/>
              </a:spcAft>
              <a:buClr>
                <a:srgbClr val="434343"/>
              </a:buClr>
              <a:buSzPct val="85000"/>
              <a:buFont typeface="Arial"/>
              <a:buChar char="•"/>
            </a:pPr>
            <a:r>
              <a:rPr lang="fr"/>
              <a:t>On a </a:t>
            </a:r>
            <a:r>
              <a:rPr lang="fr" sz="2000" b="0" i="0" u="none" strike="noStrike" cap="none">
                <a:latin typeface="Calibri"/>
                <a:ea typeface="Calibri"/>
                <a:cs typeface="Calibri"/>
                <a:sym typeface="Calibri"/>
              </a:rPr>
              <a:t>fami</a:t>
            </a:r>
            <a:r>
              <a:rPr lang="fr"/>
              <a:t>ly with</a:t>
            </a:r>
            <a:r>
              <a:rPr lang="fr" sz="2000" b="0" i="0" u="none" strike="noStrike" cap="none">
                <a:latin typeface="Calibri"/>
                <a:ea typeface="Calibri"/>
                <a:cs typeface="Calibri"/>
                <a:sym typeface="Calibri"/>
              </a:rPr>
              <a:t> 93 </a:t>
            </a:r>
            <a:r>
              <a:rPr lang="fr"/>
              <a:t>offsprings</a:t>
            </a:r>
          </a:p>
          <a:p>
            <a:pPr marL="182880" marR="0" lvl="0" indent="-182880" algn="l" rtl="0">
              <a:spcBef>
                <a:spcPts val="480"/>
              </a:spcBef>
              <a:spcAft>
                <a:spcPts val="0"/>
              </a:spcAft>
              <a:buClr>
                <a:srgbClr val="434343"/>
              </a:buClr>
              <a:buSzPct val="85000"/>
              <a:buFont typeface="Arial"/>
              <a:buChar char="•"/>
            </a:pPr>
            <a:r>
              <a:rPr lang="fr"/>
              <a:t>M</a:t>
            </a:r>
            <a:r>
              <a:rPr lang="fr" sz="2400" b="0" i="0" u="none" strike="noStrike" cap="none">
                <a:latin typeface="Calibri"/>
                <a:ea typeface="Calibri"/>
                <a:cs typeface="Calibri"/>
                <a:sym typeface="Calibri"/>
              </a:rPr>
              <a:t>ini-contig assembly</a:t>
            </a:r>
          </a:p>
          <a:p>
            <a:pPr marL="457200" marR="0" lvl="1" indent="-190500" algn="l" rtl="0">
              <a:spcBef>
                <a:spcPts val="400"/>
              </a:spcBef>
              <a:spcAft>
                <a:spcPts val="0"/>
              </a:spcAft>
              <a:buClr>
                <a:srgbClr val="434343"/>
              </a:buClr>
              <a:buSzPct val="85000"/>
              <a:buFont typeface="Arial"/>
              <a:buChar char="•"/>
            </a:pPr>
            <a:r>
              <a:rPr lang="fr"/>
              <a:t>Paired end data</a:t>
            </a:r>
          </a:p>
          <a:p>
            <a:pPr marL="182880" marR="0" lvl="0" indent="-182880" algn="l" rtl="0">
              <a:spcBef>
                <a:spcPts val="480"/>
              </a:spcBef>
              <a:spcAft>
                <a:spcPts val="0"/>
              </a:spcAft>
              <a:buClr>
                <a:srgbClr val="434343"/>
              </a:buClr>
              <a:buSzPct val="85000"/>
              <a:buFont typeface="Arial"/>
              <a:buChar char="•"/>
            </a:pPr>
            <a:r>
              <a:rPr lang="fr"/>
              <a:t>P</a:t>
            </a:r>
            <a:r>
              <a:rPr lang="fr" sz="2400" b="0" i="0" u="none" strike="noStrike" cap="none">
                <a:latin typeface="Calibri"/>
                <a:ea typeface="Calibri"/>
                <a:cs typeface="Calibri"/>
                <a:sym typeface="Calibri"/>
              </a:rPr>
              <a:t>opulation genomics</a:t>
            </a:r>
          </a:p>
          <a:p>
            <a:pPr marL="457200" marR="0" lvl="1" indent="-190500" algn="l" rtl="0">
              <a:spcBef>
                <a:spcPts val="400"/>
              </a:spcBef>
              <a:spcAft>
                <a:spcPts val="0"/>
              </a:spcAft>
              <a:buClr>
                <a:srgbClr val="434343"/>
              </a:buClr>
              <a:buSzPct val="85000"/>
              <a:buFont typeface="Arial"/>
              <a:buChar char="•"/>
            </a:pPr>
            <a:r>
              <a:rPr lang="fr"/>
              <a:t>Without reference </a:t>
            </a:r>
            <a:r>
              <a:rPr lang="fr" sz="2000" b="0" i="0" u="none" strike="noStrike" cap="none">
                <a:latin typeface="Calibri"/>
                <a:ea typeface="Calibri"/>
                <a:cs typeface="Calibri"/>
                <a:sym typeface="Calibri"/>
              </a:rPr>
              <a:t>g</a:t>
            </a:r>
            <a:r>
              <a:rPr lang="fr"/>
              <a:t>e</a:t>
            </a:r>
            <a:r>
              <a:rPr lang="fr" sz="2000" b="0" i="0" u="none" strike="noStrike" cap="none">
                <a:latin typeface="Calibri"/>
                <a:ea typeface="Calibri"/>
                <a:cs typeface="Calibri"/>
                <a:sym typeface="Calibri"/>
              </a:rPr>
              <a:t>nome</a:t>
            </a:r>
          </a:p>
          <a:p>
            <a:pPr marL="457200" marR="0" lvl="1" indent="-190500" algn="l" rtl="0">
              <a:spcBef>
                <a:spcPts val="400"/>
              </a:spcBef>
              <a:spcAft>
                <a:spcPts val="0"/>
              </a:spcAft>
              <a:buClr>
                <a:srgbClr val="434343"/>
              </a:buClr>
              <a:buSzPct val="85000"/>
              <a:buFont typeface="Arial"/>
              <a:buChar char="•"/>
            </a:pPr>
            <a:r>
              <a:rPr lang="fr"/>
              <a:t>With reference genome</a:t>
            </a:r>
          </a:p>
          <a:p>
            <a:pPr marL="457200" marR="0" lvl="1" indent="-190500" algn="l" rtl="0">
              <a:spcBef>
                <a:spcPts val="400"/>
              </a:spcBef>
              <a:spcAft>
                <a:spcPts val="0"/>
              </a:spcAft>
              <a:buClr>
                <a:schemeClr val="accent1"/>
              </a:buClr>
              <a:buSzPct val="85000"/>
              <a:buFont typeface="Arial"/>
              <a:buNone/>
            </a:pPr>
            <a:endParaRPr sz="2000" b="0" i="0" u="none" strike="noStrike" cap="none">
              <a:solidFill>
                <a:srgbClr val="244061"/>
              </a:solidFill>
              <a:latin typeface="Calibri"/>
              <a:ea typeface="Calibri"/>
              <a:cs typeface="Calibri"/>
              <a:sym typeface="Calibri"/>
            </a:endParaRPr>
          </a:p>
          <a:p>
            <a:pPr marL="457200" marR="0" lvl="1" indent="-190500" algn="l" rtl="0">
              <a:spcBef>
                <a:spcPts val="400"/>
              </a:spcBef>
              <a:spcAft>
                <a:spcPts val="0"/>
              </a:spcAft>
              <a:buClr>
                <a:schemeClr val="accent1"/>
              </a:buClr>
              <a:buSzPct val="85000"/>
              <a:buFont typeface="Arial"/>
              <a:buNone/>
            </a:pPr>
            <a:endParaRPr sz="2000" b="0" i="0" u="none" strike="noStrike" cap="none">
              <a:solidFill>
                <a:srgbClr val="244061"/>
              </a:solidFill>
              <a:latin typeface="Calibri"/>
              <a:ea typeface="Calibri"/>
              <a:cs typeface="Calibri"/>
              <a:sym typeface="Calibri"/>
            </a:endParaRPr>
          </a:p>
          <a:p>
            <a:pPr marL="457200" marR="0" lvl="1" indent="-190500" algn="l" rtl="0">
              <a:spcBef>
                <a:spcPts val="400"/>
              </a:spcBef>
              <a:spcAft>
                <a:spcPts val="0"/>
              </a:spcAft>
              <a:buClr>
                <a:schemeClr val="accent1"/>
              </a:buClr>
              <a:buSzPct val="85000"/>
              <a:buFont typeface="Arial"/>
              <a:buNone/>
            </a:pPr>
            <a:endParaRPr sz="2000" b="0" i="0" u="none" strike="noStrike" cap="none">
              <a:solidFill>
                <a:srgbClr val="244061"/>
              </a:solidFill>
              <a:latin typeface="Calibri"/>
              <a:ea typeface="Calibri"/>
              <a:cs typeface="Calibri"/>
              <a:sym typeface="Calibri"/>
            </a:endParaRPr>
          </a:p>
          <a:p>
            <a:pPr marL="457200" marR="0" lvl="1" indent="-190500" algn="l" rtl="0">
              <a:spcBef>
                <a:spcPts val="400"/>
              </a:spcBef>
              <a:spcAft>
                <a:spcPts val="0"/>
              </a:spcAft>
              <a:buClr>
                <a:schemeClr val="accent1"/>
              </a:buClr>
              <a:buSzPct val="85000"/>
              <a:buFont typeface="Arial"/>
              <a:buNone/>
            </a:pPr>
            <a:endParaRPr sz="2000" b="0" i="0" u="none" strike="noStrike" cap="none">
              <a:solidFill>
                <a:srgbClr val="244061"/>
              </a:solidFill>
              <a:latin typeface="Calibri"/>
              <a:ea typeface="Calibri"/>
              <a:cs typeface="Calibri"/>
              <a:sym typeface="Calibri"/>
            </a:endParaRPr>
          </a:p>
          <a:p>
            <a:pPr marL="182880" marR="0" lvl="0" indent="-182880" algn="l" rtl="0">
              <a:spcBef>
                <a:spcPts val="480"/>
              </a:spcBef>
              <a:buClr>
                <a:schemeClr val="accent1"/>
              </a:buClr>
              <a:buSzPct val="85000"/>
              <a:buFont typeface="Arial"/>
              <a:buNone/>
            </a:pPr>
            <a:endParaRPr sz="2400" b="0" i="0" u="none" strike="noStrike" cap="none">
              <a:solidFill>
                <a:srgbClr val="244061"/>
              </a:solidFill>
              <a:latin typeface="Calibri"/>
              <a:ea typeface="Calibri"/>
              <a:cs typeface="Calibri"/>
              <a:sym typeface="Calibri"/>
            </a:endParaRPr>
          </a:p>
        </p:txBody>
      </p:sp>
      <p:sp>
        <p:nvSpPr>
          <p:cNvPr id="455" name="Shape 455"/>
          <p:cNvSpPr txBox="1">
            <a:spLocks noGrp="1"/>
          </p:cNvSpPr>
          <p:nvPr>
            <p:ph type="title"/>
          </p:nvPr>
        </p:nvSpPr>
        <p:spPr>
          <a:xfrm>
            <a:off x="212850" y="323850"/>
            <a:ext cx="8718300" cy="5568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libri"/>
              <a:buNone/>
            </a:pPr>
            <a:r>
              <a:rPr lang="fr"/>
              <a:t>Today: hands on</a:t>
            </a:r>
          </a:p>
        </p:txBody>
      </p:sp>
    </p:spTree>
    <p:extLst>
      <p:ext uri="{BB962C8B-B14F-4D97-AF65-F5344CB8AC3E}">
        <p14:creationId xmlns:p14="http://schemas.microsoft.com/office/powerpoint/2010/main" val="2635063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212850" y="323850"/>
            <a:ext cx="8718300" cy="5568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libri"/>
              <a:buNone/>
            </a:pPr>
            <a:r>
              <a:rPr lang="fr"/>
              <a:t>Sampling the genome</a:t>
            </a:r>
          </a:p>
        </p:txBody>
      </p:sp>
      <p:pic>
        <p:nvPicPr>
          <p:cNvPr id="161" name="Shape 161"/>
          <p:cNvPicPr preferRelativeResize="0"/>
          <p:nvPr/>
        </p:nvPicPr>
        <p:blipFill>
          <a:blip r:embed="rId3">
            <a:alphaModFix/>
          </a:blip>
          <a:stretch>
            <a:fillRect/>
          </a:stretch>
        </p:blipFill>
        <p:spPr>
          <a:xfrm>
            <a:off x="2237124" y="2108800"/>
            <a:ext cx="4770074" cy="2731399"/>
          </a:xfrm>
          <a:prstGeom prst="rect">
            <a:avLst/>
          </a:prstGeom>
          <a:noFill/>
          <a:ln>
            <a:noFill/>
          </a:ln>
        </p:spPr>
      </p:pic>
      <p:sp>
        <p:nvSpPr>
          <p:cNvPr id="162" name="Shape 162"/>
          <p:cNvSpPr txBox="1">
            <a:spLocks noGrp="1"/>
          </p:cNvSpPr>
          <p:nvPr>
            <p:ph type="body" idx="1"/>
          </p:nvPr>
        </p:nvSpPr>
        <p:spPr>
          <a:xfrm>
            <a:off x="212825" y="971550"/>
            <a:ext cx="8718300" cy="4017600"/>
          </a:xfrm>
          <a:prstGeom prst="rect">
            <a:avLst/>
          </a:prstGeom>
        </p:spPr>
        <p:txBody>
          <a:bodyPr lIns="91425" tIns="91425" rIns="91425" bIns="91425" anchor="t" anchorCtr="0">
            <a:noAutofit/>
          </a:bodyPr>
          <a:lstStyle/>
          <a:p>
            <a:pPr marL="457200" lvl="0" indent="-342900" rtl="0">
              <a:spcBef>
                <a:spcPts val="0"/>
              </a:spcBef>
              <a:buClr>
                <a:schemeClr val="dk1"/>
              </a:buClr>
              <a:buSzPct val="100000"/>
            </a:pPr>
            <a:r>
              <a:rPr lang="fr" sz="1800">
                <a:solidFill>
                  <a:schemeClr val="dk1"/>
                </a:solidFill>
              </a:rPr>
              <a:t>Original paper: Eric Johnsson, 2008</a:t>
            </a:r>
          </a:p>
          <a:p>
            <a:pPr marL="457200" lvl="0" indent="-342900" rtl="0">
              <a:spcBef>
                <a:spcPts val="0"/>
              </a:spcBef>
              <a:buClr>
                <a:schemeClr val="dk1"/>
              </a:buClr>
              <a:buSzPct val="100000"/>
            </a:pPr>
            <a:r>
              <a:rPr lang="fr" sz="1800">
                <a:solidFill>
                  <a:schemeClr val="dk1"/>
                </a:solidFill>
              </a:rPr>
              <a:t>Hohenlohe is in the authorship of the first five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Shape 454"/>
          <p:cNvSpPr txBox="1">
            <a:spLocks noGrp="1"/>
          </p:cNvSpPr>
          <p:nvPr>
            <p:ph type="body" idx="1"/>
          </p:nvPr>
        </p:nvSpPr>
        <p:spPr>
          <a:xfrm>
            <a:off x="212825" y="971550"/>
            <a:ext cx="8718300" cy="4017600"/>
          </a:xfrm>
          <a:prstGeom prst="rect">
            <a:avLst/>
          </a:prstGeom>
          <a:noFill/>
          <a:ln>
            <a:noFill/>
          </a:ln>
        </p:spPr>
        <p:txBody>
          <a:bodyPr lIns="91425" tIns="45700" rIns="91425" bIns="45700" anchor="t" anchorCtr="0">
            <a:noAutofit/>
          </a:bodyPr>
          <a:lstStyle/>
          <a:p>
            <a:pPr marL="182880" marR="0" lvl="0" indent="-182880" algn="l" rtl="0">
              <a:spcBef>
                <a:spcPts val="0"/>
              </a:spcBef>
              <a:spcAft>
                <a:spcPts val="0"/>
              </a:spcAft>
              <a:buClr>
                <a:srgbClr val="434343"/>
              </a:buClr>
              <a:buSzPct val="85000"/>
              <a:buFont typeface="Arial"/>
              <a:buChar char="•"/>
            </a:pPr>
            <a:r>
              <a:rPr lang="fr" sz="2400" b="0" i="0" u="none" strike="noStrike" cap="none" dirty="0">
                <a:latin typeface="Calibri"/>
                <a:ea typeface="Calibri"/>
                <a:cs typeface="Calibri"/>
                <a:sym typeface="Calibri"/>
              </a:rPr>
              <a:t>SNP detection</a:t>
            </a:r>
          </a:p>
          <a:p>
            <a:pPr marL="457200" marR="0" lvl="1" indent="-190500" algn="l" rtl="0">
              <a:spcBef>
                <a:spcPts val="400"/>
              </a:spcBef>
              <a:spcAft>
                <a:spcPts val="0"/>
              </a:spcAft>
              <a:buClr>
                <a:srgbClr val="434343"/>
              </a:buClr>
              <a:buSzPct val="85000"/>
              <a:buFont typeface="Arial"/>
              <a:buChar char="•"/>
            </a:pPr>
            <a:r>
              <a:rPr lang="fr" dirty="0"/>
              <a:t>On 2</a:t>
            </a:r>
            <a:r>
              <a:rPr lang="fr" sz="2000" b="0" i="0" u="none" strike="noStrike" cap="none" dirty="0">
                <a:latin typeface="Calibri"/>
                <a:ea typeface="Calibri"/>
                <a:cs typeface="Calibri"/>
                <a:sym typeface="Calibri"/>
              </a:rPr>
              <a:t> parents </a:t>
            </a:r>
            <a:r>
              <a:rPr lang="fr" dirty="0"/>
              <a:t>of a family</a:t>
            </a:r>
          </a:p>
          <a:p>
            <a:pPr marL="182880" marR="0" lvl="0" indent="-182880" algn="l" rtl="0">
              <a:spcBef>
                <a:spcPts val="480"/>
              </a:spcBef>
              <a:spcAft>
                <a:spcPts val="0"/>
              </a:spcAft>
              <a:buClr>
                <a:srgbClr val="434343"/>
              </a:buClr>
              <a:buSzPct val="85000"/>
              <a:buFont typeface="Arial"/>
              <a:buChar char="•"/>
            </a:pPr>
            <a:r>
              <a:rPr lang="fr" sz="2400" b="0" i="0" u="none" strike="noStrike" cap="none" dirty="0">
                <a:latin typeface="Calibri"/>
                <a:ea typeface="Calibri"/>
                <a:cs typeface="Calibri"/>
                <a:sym typeface="Calibri"/>
              </a:rPr>
              <a:t>G</a:t>
            </a:r>
            <a:r>
              <a:rPr lang="fr" dirty="0"/>
              <a:t>e</a:t>
            </a:r>
            <a:r>
              <a:rPr lang="fr" sz="2400" b="0" i="0" u="none" strike="noStrike" cap="none" dirty="0">
                <a:latin typeface="Calibri"/>
                <a:ea typeface="Calibri"/>
                <a:cs typeface="Calibri"/>
                <a:sym typeface="Calibri"/>
              </a:rPr>
              <a:t>n</a:t>
            </a:r>
            <a:r>
              <a:rPr lang="fr" dirty="0"/>
              <a:t>e</a:t>
            </a:r>
            <a:r>
              <a:rPr lang="fr" sz="2400" b="0" i="0" u="none" strike="noStrike" cap="none" dirty="0">
                <a:latin typeface="Calibri"/>
                <a:ea typeface="Calibri"/>
                <a:cs typeface="Calibri"/>
                <a:sym typeface="Calibri"/>
              </a:rPr>
              <a:t>ti</a:t>
            </a:r>
            <a:r>
              <a:rPr lang="fr" dirty="0"/>
              <a:t>c map</a:t>
            </a:r>
          </a:p>
          <a:p>
            <a:pPr marL="457200" marR="0" lvl="1" indent="-190500" algn="l" rtl="0">
              <a:spcBef>
                <a:spcPts val="400"/>
              </a:spcBef>
              <a:spcAft>
                <a:spcPts val="0"/>
              </a:spcAft>
              <a:buClr>
                <a:srgbClr val="434343"/>
              </a:buClr>
              <a:buSzPct val="85000"/>
              <a:buFont typeface="Arial"/>
              <a:buChar char="•"/>
            </a:pPr>
            <a:r>
              <a:rPr lang="fr" dirty="0"/>
              <a:t>On a </a:t>
            </a:r>
            <a:r>
              <a:rPr lang="fr" sz="2000" b="0" i="0" u="none" strike="noStrike" cap="none" dirty="0">
                <a:latin typeface="Calibri"/>
                <a:ea typeface="Calibri"/>
                <a:cs typeface="Calibri"/>
                <a:sym typeface="Calibri"/>
              </a:rPr>
              <a:t>fami</a:t>
            </a:r>
            <a:r>
              <a:rPr lang="fr" dirty="0"/>
              <a:t>ly with</a:t>
            </a:r>
            <a:r>
              <a:rPr lang="fr" sz="2000" b="0" i="0" u="none" strike="noStrike" cap="none" dirty="0">
                <a:latin typeface="Calibri"/>
                <a:ea typeface="Calibri"/>
                <a:cs typeface="Calibri"/>
                <a:sym typeface="Calibri"/>
              </a:rPr>
              <a:t> 93 </a:t>
            </a:r>
            <a:r>
              <a:rPr lang="fr" dirty="0"/>
              <a:t>offsprings</a:t>
            </a:r>
          </a:p>
          <a:p>
            <a:pPr marL="182880" marR="0" lvl="0" indent="-182880" algn="l" rtl="0">
              <a:spcBef>
                <a:spcPts val="480"/>
              </a:spcBef>
              <a:spcAft>
                <a:spcPts val="0"/>
              </a:spcAft>
              <a:buClr>
                <a:srgbClr val="434343"/>
              </a:buClr>
              <a:buSzPct val="85000"/>
              <a:buFont typeface="Arial"/>
              <a:buChar char="•"/>
            </a:pPr>
            <a:r>
              <a:rPr lang="fr" b="1" dirty="0">
                <a:effectLst>
                  <a:outerShdw blurRad="38100" dist="38100" dir="2700000" algn="tl">
                    <a:srgbClr val="000000">
                      <a:alpha val="43137"/>
                    </a:srgbClr>
                  </a:outerShdw>
                </a:effectLst>
              </a:rPr>
              <a:t>M</a:t>
            </a:r>
            <a:r>
              <a:rPr lang="fr" sz="2400" b="1" i="0" u="none" strike="noStrike" cap="none" dirty="0">
                <a:effectLst>
                  <a:outerShdw blurRad="38100" dist="38100" dir="2700000" algn="tl">
                    <a:srgbClr val="000000">
                      <a:alpha val="43137"/>
                    </a:srgbClr>
                  </a:outerShdw>
                </a:effectLst>
                <a:sym typeface="Calibri"/>
              </a:rPr>
              <a:t>ini-contig assembly</a:t>
            </a:r>
          </a:p>
          <a:p>
            <a:pPr marL="457200" marR="0" lvl="1" indent="-190500" algn="l" rtl="0">
              <a:spcBef>
                <a:spcPts val="400"/>
              </a:spcBef>
              <a:spcAft>
                <a:spcPts val="0"/>
              </a:spcAft>
              <a:buClr>
                <a:srgbClr val="434343"/>
              </a:buClr>
              <a:buSzPct val="85000"/>
              <a:buFont typeface="Arial"/>
              <a:buChar char="•"/>
            </a:pPr>
            <a:r>
              <a:rPr lang="fr" b="1" dirty="0">
                <a:effectLst>
                  <a:outerShdw blurRad="38100" dist="38100" dir="2700000" algn="tl">
                    <a:srgbClr val="000000">
                      <a:alpha val="43137"/>
                    </a:srgbClr>
                  </a:outerShdw>
                </a:effectLst>
              </a:rPr>
              <a:t>Paired end data</a:t>
            </a:r>
          </a:p>
          <a:p>
            <a:pPr marL="182880" marR="0" lvl="0" indent="-182880" algn="l" rtl="0">
              <a:spcBef>
                <a:spcPts val="480"/>
              </a:spcBef>
              <a:spcAft>
                <a:spcPts val="0"/>
              </a:spcAft>
              <a:buClr>
                <a:srgbClr val="434343"/>
              </a:buClr>
              <a:buSzPct val="85000"/>
              <a:buFont typeface="Arial"/>
              <a:buChar char="•"/>
            </a:pPr>
            <a:r>
              <a:rPr lang="fr" dirty="0"/>
              <a:t>P</a:t>
            </a:r>
            <a:r>
              <a:rPr lang="fr" sz="2400" b="0" i="0" u="none" strike="noStrike" cap="none" dirty="0">
                <a:latin typeface="Calibri"/>
                <a:ea typeface="Calibri"/>
                <a:cs typeface="Calibri"/>
                <a:sym typeface="Calibri"/>
              </a:rPr>
              <a:t>opulation genomics</a:t>
            </a:r>
          </a:p>
          <a:p>
            <a:pPr marL="457200" marR="0" lvl="1" indent="-190500" algn="l" rtl="0">
              <a:spcBef>
                <a:spcPts val="400"/>
              </a:spcBef>
              <a:spcAft>
                <a:spcPts val="0"/>
              </a:spcAft>
              <a:buClr>
                <a:srgbClr val="434343"/>
              </a:buClr>
              <a:buSzPct val="85000"/>
              <a:buFont typeface="Arial"/>
              <a:buChar char="•"/>
            </a:pPr>
            <a:r>
              <a:rPr lang="fr" dirty="0"/>
              <a:t>Without reference </a:t>
            </a:r>
            <a:r>
              <a:rPr lang="fr" sz="2000" b="0" i="0" u="none" strike="noStrike" cap="none" dirty="0">
                <a:latin typeface="Calibri"/>
                <a:ea typeface="Calibri"/>
                <a:cs typeface="Calibri"/>
                <a:sym typeface="Calibri"/>
              </a:rPr>
              <a:t>g</a:t>
            </a:r>
            <a:r>
              <a:rPr lang="fr" dirty="0"/>
              <a:t>e</a:t>
            </a:r>
            <a:r>
              <a:rPr lang="fr" sz="2000" b="0" i="0" u="none" strike="noStrike" cap="none" dirty="0">
                <a:latin typeface="Calibri"/>
                <a:ea typeface="Calibri"/>
                <a:cs typeface="Calibri"/>
                <a:sym typeface="Calibri"/>
              </a:rPr>
              <a:t>nome</a:t>
            </a:r>
          </a:p>
          <a:p>
            <a:pPr marL="457200" marR="0" lvl="1" indent="-190500" algn="l" rtl="0">
              <a:spcBef>
                <a:spcPts val="400"/>
              </a:spcBef>
              <a:spcAft>
                <a:spcPts val="0"/>
              </a:spcAft>
              <a:buClr>
                <a:srgbClr val="434343"/>
              </a:buClr>
              <a:buSzPct val="85000"/>
              <a:buFont typeface="Arial"/>
              <a:buChar char="•"/>
            </a:pPr>
            <a:r>
              <a:rPr lang="fr" dirty="0"/>
              <a:t>With reference genome</a:t>
            </a:r>
          </a:p>
          <a:p>
            <a:pPr marL="457200" marR="0" lvl="1" indent="-190500" algn="l" rtl="0">
              <a:spcBef>
                <a:spcPts val="400"/>
              </a:spcBef>
              <a:spcAft>
                <a:spcPts val="0"/>
              </a:spcAft>
              <a:buClr>
                <a:schemeClr val="accent1"/>
              </a:buClr>
              <a:buSzPct val="85000"/>
              <a:buFont typeface="Arial"/>
              <a:buNone/>
            </a:pPr>
            <a:endParaRPr sz="2000" b="0" i="0" u="none" strike="noStrike" cap="none" dirty="0">
              <a:solidFill>
                <a:srgbClr val="244061"/>
              </a:solidFill>
              <a:latin typeface="Calibri"/>
              <a:ea typeface="Calibri"/>
              <a:cs typeface="Calibri"/>
              <a:sym typeface="Calibri"/>
            </a:endParaRPr>
          </a:p>
          <a:p>
            <a:pPr marL="457200" marR="0" lvl="1" indent="-190500" algn="l" rtl="0">
              <a:spcBef>
                <a:spcPts val="400"/>
              </a:spcBef>
              <a:spcAft>
                <a:spcPts val="0"/>
              </a:spcAft>
              <a:buClr>
                <a:schemeClr val="accent1"/>
              </a:buClr>
              <a:buSzPct val="85000"/>
              <a:buFont typeface="Arial"/>
              <a:buNone/>
            </a:pPr>
            <a:endParaRPr sz="2000" b="0" i="0" u="none" strike="noStrike" cap="none" dirty="0">
              <a:solidFill>
                <a:srgbClr val="244061"/>
              </a:solidFill>
              <a:latin typeface="Calibri"/>
              <a:ea typeface="Calibri"/>
              <a:cs typeface="Calibri"/>
              <a:sym typeface="Calibri"/>
            </a:endParaRPr>
          </a:p>
          <a:p>
            <a:pPr marL="457200" marR="0" lvl="1" indent="-190500" algn="l" rtl="0">
              <a:spcBef>
                <a:spcPts val="400"/>
              </a:spcBef>
              <a:spcAft>
                <a:spcPts val="0"/>
              </a:spcAft>
              <a:buClr>
                <a:schemeClr val="accent1"/>
              </a:buClr>
              <a:buSzPct val="85000"/>
              <a:buFont typeface="Arial"/>
              <a:buNone/>
            </a:pPr>
            <a:endParaRPr sz="2000" b="0" i="0" u="none" strike="noStrike" cap="none" dirty="0">
              <a:solidFill>
                <a:srgbClr val="244061"/>
              </a:solidFill>
              <a:latin typeface="Calibri"/>
              <a:ea typeface="Calibri"/>
              <a:cs typeface="Calibri"/>
              <a:sym typeface="Calibri"/>
            </a:endParaRPr>
          </a:p>
          <a:p>
            <a:pPr marL="457200" marR="0" lvl="1" indent="-190500" algn="l" rtl="0">
              <a:spcBef>
                <a:spcPts val="400"/>
              </a:spcBef>
              <a:spcAft>
                <a:spcPts val="0"/>
              </a:spcAft>
              <a:buClr>
                <a:schemeClr val="accent1"/>
              </a:buClr>
              <a:buSzPct val="85000"/>
              <a:buFont typeface="Arial"/>
              <a:buNone/>
            </a:pPr>
            <a:endParaRPr sz="2000" b="0" i="0" u="none" strike="noStrike" cap="none" dirty="0">
              <a:solidFill>
                <a:srgbClr val="244061"/>
              </a:solidFill>
              <a:latin typeface="Calibri"/>
              <a:ea typeface="Calibri"/>
              <a:cs typeface="Calibri"/>
              <a:sym typeface="Calibri"/>
            </a:endParaRPr>
          </a:p>
          <a:p>
            <a:pPr marL="182880" marR="0" lvl="0" indent="-182880" algn="l" rtl="0">
              <a:spcBef>
                <a:spcPts val="480"/>
              </a:spcBef>
              <a:buClr>
                <a:schemeClr val="accent1"/>
              </a:buClr>
              <a:buSzPct val="85000"/>
              <a:buFont typeface="Arial"/>
              <a:buNone/>
            </a:pPr>
            <a:endParaRPr sz="2400" b="0" i="0" u="none" strike="noStrike" cap="none" dirty="0">
              <a:solidFill>
                <a:srgbClr val="244061"/>
              </a:solidFill>
              <a:latin typeface="Calibri"/>
              <a:ea typeface="Calibri"/>
              <a:cs typeface="Calibri"/>
              <a:sym typeface="Calibri"/>
            </a:endParaRPr>
          </a:p>
        </p:txBody>
      </p:sp>
      <p:sp>
        <p:nvSpPr>
          <p:cNvPr id="455" name="Shape 455"/>
          <p:cNvSpPr txBox="1">
            <a:spLocks noGrp="1"/>
          </p:cNvSpPr>
          <p:nvPr>
            <p:ph type="title"/>
          </p:nvPr>
        </p:nvSpPr>
        <p:spPr>
          <a:xfrm>
            <a:off x="212850" y="323850"/>
            <a:ext cx="8718300" cy="5568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libri"/>
              <a:buNone/>
            </a:pPr>
            <a:r>
              <a:rPr lang="fr"/>
              <a:t>Today: hands on</a:t>
            </a:r>
          </a:p>
        </p:txBody>
      </p:sp>
      <p:pic>
        <p:nvPicPr>
          <p:cNvPr id="2" name="Image 1"/>
          <p:cNvPicPr>
            <a:picLocks noChangeAspect="1"/>
          </p:cNvPicPr>
          <p:nvPr/>
        </p:nvPicPr>
        <p:blipFill>
          <a:blip r:embed="rId3"/>
          <a:stretch>
            <a:fillRect/>
          </a:stretch>
        </p:blipFill>
        <p:spPr>
          <a:xfrm>
            <a:off x="5173232" y="1290722"/>
            <a:ext cx="2974347" cy="3021095"/>
          </a:xfrm>
          <a:prstGeom prst="rect">
            <a:avLst/>
          </a:prstGeom>
          <a:effectLst>
            <a:outerShdw blurRad="50800" dist="38100" dir="5400000" algn="t" rotWithShape="0">
              <a:prstClr val="black">
                <a:alpha val="40000"/>
              </a:prstClr>
            </a:outerShdw>
          </a:effec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Shape 454"/>
          <p:cNvSpPr txBox="1">
            <a:spLocks noGrp="1"/>
          </p:cNvSpPr>
          <p:nvPr>
            <p:ph type="body" idx="1"/>
          </p:nvPr>
        </p:nvSpPr>
        <p:spPr>
          <a:xfrm>
            <a:off x="212825" y="971550"/>
            <a:ext cx="8718300" cy="4017600"/>
          </a:xfrm>
          <a:prstGeom prst="rect">
            <a:avLst/>
          </a:prstGeom>
          <a:noFill/>
          <a:ln>
            <a:noFill/>
          </a:ln>
        </p:spPr>
        <p:txBody>
          <a:bodyPr lIns="91425" tIns="45700" rIns="91425" bIns="45700" anchor="t" anchorCtr="0">
            <a:noAutofit/>
          </a:bodyPr>
          <a:lstStyle/>
          <a:p>
            <a:pPr marL="182880" marR="0" lvl="0" indent="-182880" algn="l" rtl="0">
              <a:spcBef>
                <a:spcPts val="0"/>
              </a:spcBef>
              <a:spcAft>
                <a:spcPts val="0"/>
              </a:spcAft>
              <a:buClr>
                <a:srgbClr val="434343"/>
              </a:buClr>
              <a:buSzPct val="85000"/>
              <a:buFont typeface="Arial"/>
              <a:buChar char="•"/>
            </a:pPr>
            <a:r>
              <a:rPr lang="fr" sz="2400" b="0" i="0" u="none" strike="noStrike" cap="none" dirty="0">
                <a:latin typeface="Calibri"/>
                <a:ea typeface="Calibri"/>
                <a:cs typeface="Calibri"/>
                <a:sym typeface="Calibri"/>
              </a:rPr>
              <a:t>SNP detection</a:t>
            </a:r>
          </a:p>
          <a:p>
            <a:pPr marL="457200" marR="0" lvl="1" indent="-190500" algn="l" rtl="0">
              <a:spcBef>
                <a:spcPts val="400"/>
              </a:spcBef>
              <a:spcAft>
                <a:spcPts val="0"/>
              </a:spcAft>
              <a:buClr>
                <a:srgbClr val="434343"/>
              </a:buClr>
              <a:buSzPct val="85000"/>
              <a:buFont typeface="Arial"/>
              <a:buChar char="•"/>
            </a:pPr>
            <a:r>
              <a:rPr lang="fr" dirty="0"/>
              <a:t>On 2</a:t>
            </a:r>
            <a:r>
              <a:rPr lang="fr" sz="2000" b="0" i="0" u="none" strike="noStrike" cap="none" dirty="0">
                <a:latin typeface="Calibri"/>
                <a:ea typeface="Calibri"/>
                <a:cs typeface="Calibri"/>
                <a:sym typeface="Calibri"/>
              </a:rPr>
              <a:t> parents </a:t>
            </a:r>
            <a:r>
              <a:rPr lang="fr" dirty="0"/>
              <a:t>of a family</a:t>
            </a:r>
          </a:p>
          <a:p>
            <a:pPr marL="182880" marR="0" lvl="0" indent="-182880" algn="l" rtl="0">
              <a:spcBef>
                <a:spcPts val="480"/>
              </a:spcBef>
              <a:spcAft>
                <a:spcPts val="0"/>
              </a:spcAft>
              <a:buClr>
                <a:srgbClr val="434343"/>
              </a:buClr>
              <a:buSzPct val="85000"/>
              <a:buFont typeface="Arial"/>
              <a:buChar char="•"/>
            </a:pPr>
            <a:r>
              <a:rPr lang="fr" sz="2400" b="0" i="0" u="none" strike="noStrike" cap="none" dirty="0">
                <a:latin typeface="Calibri"/>
                <a:ea typeface="Calibri"/>
                <a:cs typeface="Calibri"/>
                <a:sym typeface="Calibri"/>
              </a:rPr>
              <a:t>G</a:t>
            </a:r>
            <a:r>
              <a:rPr lang="fr" dirty="0"/>
              <a:t>e</a:t>
            </a:r>
            <a:r>
              <a:rPr lang="fr" sz="2400" b="0" i="0" u="none" strike="noStrike" cap="none" dirty="0">
                <a:latin typeface="Calibri"/>
                <a:ea typeface="Calibri"/>
                <a:cs typeface="Calibri"/>
                <a:sym typeface="Calibri"/>
              </a:rPr>
              <a:t>n</a:t>
            </a:r>
            <a:r>
              <a:rPr lang="fr" dirty="0"/>
              <a:t>e</a:t>
            </a:r>
            <a:r>
              <a:rPr lang="fr" sz="2400" b="0" i="0" u="none" strike="noStrike" cap="none" dirty="0">
                <a:latin typeface="Calibri"/>
                <a:ea typeface="Calibri"/>
                <a:cs typeface="Calibri"/>
                <a:sym typeface="Calibri"/>
              </a:rPr>
              <a:t>ti</a:t>
            </a:r>
            <a:r>
              <a:rPr lang="fr" dirty="0"/>
              <a:t>c map</a:t>
            </a:r>
          </a:p>
          <a:p>
            <a:pPr marL="457200" marR="0" lvl="1" indent="-190500" algn="l" rtl="0">
              <a:spcBef>
                <a:spcPts val="400"/>
              </a:spcBef>
              <a:spcAft>
                <a:spcPts val="0"/>
              </a:spcAft>
              <a:buClr>
                <a:srgbClr val="434343"/>
              </a:buClr>
              <a:buSzPct val="85000"/>
              <a:buFont typeface="Arial"/>
              <a:buChar char="•"/>
            </a:pPr>
            <a:r>
              <a:rPr lang="fr" dirty="0"/>
              <a:t>On a </a:t>
            </a:r>
            <a:r>
              <a:rPr lang="fr" sz="2000" b="0" i="0" u="none" strike="noStrike" cap="none" dirty="0">
                <a:latin typeface="Calibri"/>
                <a:ea typeface="Calibri"/>
                <a:cs typeface="Calibri"/>
                <a:sym typeface="Calibri"/>
              </a:rPr>
              <a:t>fami</a:t>
            </a:r>
            <a:r>
              <a:rPr lang="fr" dirty="0"/>
              <a:t>ly with</a:t>
            </a:r>
            <a:r>
              <a:rPr lang="fr" sz="2000" b="0" i="0" u="none" strike="noStrike" cap="none" dirty="0">
                <a:latin typeface="Calibri"/>
                <a:ea typeface="Calibri"/>
                <a:cs typeface="Calibri"/>
                <a:sym typeface="Calibri"/>
              </a:rPr>
              <a:t> 93 </a:t>
            </a:r>
            <a:r>
              <a:rPr lang="fr" dirty="0"/>
              <a:t>offsprings</a:t>
            </a:r>
          </a:p>
          <a:p>
            <a:pPr marL="182880" marR="0" lvl="0" indent="-182880" algn="l" rtl="0">
              <a:spcBef>
                <a:spcPts val="480"/>
              </a:spcBef>
              <a:spcAft>
                <a:spcPts val="0"/>
              </a:spcAft>
              <a:buClr>
                <a:srgbClr val="434343"/>
              </a:buClr>
              <a:buSzPct val="85000"/>
              <a:buFont typeface="Arial"/>
              <a:buChar char="•"/>
            </a:pPr>
            <a:r>
              <a:rPr lang="fr" dirty="0"/>
              <a:t>M</a:t>
            </a:r>
            <a:r>
              <a:rPr lang="fr" sz="2400" b="0" i="0" u="none" strike="noStrike" cap="none" dirty="0">
                <a:latin typeface="Calibri"/>
                <a:ea typeface="Calibri"/>
                <a:cs typeface="Calibri"/>
                <a:sym typeface="Calibri"/>
              </a:rPr>
              <a:t>ini-contig assembly</a:t>
            </a:r>
          </a:p>
          <a:p>
            <a:pPr marL="457200" marR="0" lvl="1" indent="-190500" algn="l" rtl="0">
              <a:spcBef>
                <a:spcPts val="400"/>
              </a:spcBef>
              <a:spcAft>
                <a:spcPts val="0"/>
              </a:spcAft>
              <a:buClr>
                <a:srgbClr val="434343"/>
              </a:buClr>
              <a:buSzPct val="85000"/>
              <a:buFont typeface="Arial"/>
              <a:buChar char="•"/>
            </a:pPr>
            <a:r>
              <a:rPr lang="fr" dirty="0"/>
              <a:t>Paired end data</a:t>
            </a:r>
          </a:p>
          <a:p>
            <a:pPr marL="342900" lvl="0" indent="-342900">
              <a:spcBef>
                <a:spcPts val="480"/>
              </a:spcBef>
            </a:pPr>
            <a:r>
              <a:rPr lang="fr" b="1" dirty="0">
                <a:effectLst>
                  <a:outerShdw blurRad="38100" dist="38100" dir="2700000" algn="tl">
                    <a:srgbClr val="000000">
                      <a:alpha val="43137"/>
                    </a:srgbClr>
                  </a:outerShdw>
                </a:effectLst>
              </a:rPr>
              <a:t>Population genomics</a:t>
            </a:r>
          </a:p>
          <a:p>
            <a:pPr marL="609600" lvl="1" indent="-342900">
              <a:spcBef>
                <a:spcPts val="400"/>
              </a:spcBef>
            </a:pPr>
            <a:r>
              <a:rPr lang="fr" sz="2400" b="1" dirty="0">
                <a:effectLst>
                  <a:outerShdw blurRad="38100" dist="38100" dir="2700000" algn="tl">
                    <a:srgbClr val="000000">
                      <a:alpha val="43137"/>
                    </a:srgbClr>
                  </a:outerShdw>
                </a:effectLst>
              </a:rPr>
              <a:t>Without reference genome</a:t>
            </a:r>
          </a:p>
          <a:p>
            <a:pPr marL="457200" marR="0" lvl="1" indent="-190500" algn="l" rtl="0">
              <a:spcBef>
                <a:spcPts val="400"/>
              </a:spcBef>
              <a:spcAft>
                <a:spcPts val="0"/>
              </a:spcAft>
              <a:buClr>
                <a:srgbClr val="434343"/>
              </a:buClr>
              <a:buSzPct val="85000"/>
              <a:buFont typeface="Arial"/>
              <a:buChar char="•"/>
            </a:pPr>
            <a:r>
              <a:rPr lang="fr" dirty="0"/>
              <a:t>With reference genome</a:t>
            </a:r>
          </a:p>
          <a:p>
            <a:pPr marL="457200" marR="0" lvl="1" indent="-190500" algn="l" rtl="0">
              <a:spcBef>
                <a:spcPts val="400"/>
              </a:spcBef>
              <a:spcAft>
                <a:spcPts val="0"/>
              </a:spcAft>
              <a:buClr>
                <a:schemeClr val="accent1"/>
              </a:buClr>
              <a:buSzPct val="85000"/>
              <a:buFont typeface="Arial"/>
              <a:buNone/>
            </a:pPr>
            <a:endParaRPr sz="2000" b="0" i="0" u="none" strike="noStrike" cap="none" dirty="0">
              <a:solidFill>
                <a:srgbClr val="244061"/>
              </a:solidFill>
              <a:latin typeface="Calibri"/>
              <a:ea typeface="Calibri"/>
              <a:cs typeface="Calibri"/>
              <a:sym typeface="Calibri"/>
            </a:endParaRPr>
          </a:p>
          <a:p>
            <a:pPr marL="457200" marR="0" lvl="1" indent="-190500" algn="l" rtl="0">
              <a:spcBef>
                <a:spcPts val="400"/>
              </a:spcBef>
              <a:spcAft>
                <a:spcPts val="0"/>
              </a:spcAft>
              <a:buClr>
                <a:schemeClr val="accent1"/>
              </a:buClr>
              <a:buSzPct val="85000"/>
              <a:buFont typeface="Arial"/>
              <a:buNone/>
            </a:pPr>
            <a:endParaRPr sz="2000" b="0" i="0" u="none" strike="noStrike" cap="none" dirty="0">
              <a:solidFill>
                <a:srgbClr val="244061"/>
              </a:solidFill>
              <a:latin typeface="Calibri"/>
              <a:ea typeface="Calibri"/>
              <a:cs typeface="Calibri"/>
              <a:sym typeface="Calibri"/>
            </a:endParaRPr>
          </a:p>
          <a:p>
            <a:pPr marL="457200" marR="0" lvl="1" indent="-190500" algn="l" rtl="0">
              <a:spcBef>
                <a:spcPts val="400"/>
              </a:spcBef>
              <a:spcAft>
                <a:spcPts val="0"/>
              </a:spcAft>
              <a:buClr>
                <a:schemeClr val="accent1"/>
              </a:buClr>
              <a:buSzPct val="85000"/>
              <a:buFont typeface="Arial"/>
              <a:buNone/>
            </a:pPr>
            <a:endParaRPr sz="2000" b="0" i="0" u="none" strike="noStrike" cap="none" dirty="0">
              <a:solidFill>
                <a:srgbClr val="244061"/>
              </a:solidFill>
              <a:latin typeface="Calibri"/>
              <a:ea typeface="Calibri"/>
              <a:cs typeface="Calibri"/>
              <a:sym typeface="Calibri"/>
            </a:endParaRPr>
          </a:p>
          <a:p>
            <a:pPr marL="457200" marR="0" lvl="1" indent="-190500" algn="l" rtl="0">
              <a:spcBef>
                <a:spcPts val="400"/>
              </a:spcBef>
              <a:spcAft>
                <a:spcPts val="0"/>
              </a:spcAft>
              <a:buClr>
                <a:schemeClr val="accent1"/>
              </a:buClr>
              <a:buSzPct val="85000"/>
              <a:buFont typeface="Arial"/>
              <a:buNone/>
            </a:pPr>
            <a:endParaRPr sz="2000" b="0" i="0" u="none" strike="noStrike" cap="none" dirty="0">
              <a:solidFill>
                <a:srgbClr val="244061"/>
              </a:solidFill>
              <a:latin typeface="Calibri"/>
              <a:ea typeface="Calibri"/>
              <a:cs typeface="Calibri"/>
              <a:sym typeface="Calibri"/>
            </a:endParaRPr>
          </a:p>
          <a:p>
            <a:pPr marL="182880" marR="0" lvl="0" indent="-182880" algn="l" rtl="0">
              <a:spcBef>
                <a:spcPts val="480"/>
              </a:spcBef>
              <a:buClr>
                <a:schemeClr val="accent1"/>
              </a:buClr>
              <a:buSzPct val="85000"/>
              <a:buFont typeface="Arial"/>
              <a:buNone/>
            </a:pPr>
            <a:endParaRPr sz="2400" b="0" i="0" u="none" strike="noStrike" cap="none" dirty="0">
              <a:solidFill>
                <a:srgbClr val="244061"/>
              </a:solidFill>
              <a:latin typeface="Calibri"/>
              <a:ea typeface="Calibri"/>
              <a:cs typeface="Calibri"/>
              <a:sym typeface="Calibri"/>
            </a:endParaRPr>
          </a:p>
        </p:txBody>
      </p:sp>
      <p:sp>
        <p:nvSpPr>
          <p:cNvPr id="455" name="Shape 455"/>
          <p:cNvSpPr txBox="1">
            <a:spLocks noGrp="1"/>
          </p:cNvSpPr>
          <p:nvPr>
            <p:ph type="title"/>
          </p:nvPr>
        </p:nvSpPr>
        <p:spPr>
          <a:xfrm>
            <a:off x="212850" y="323850"/>
            <a:ext cx="8718300" cy="5568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libri"/>
              <a:buNone/>
            </a:pPr>
            <a:r>
              <a:rPr lang="fr"/>
              <a:t>Today: hands on</a:t>
            </a:r>
          </a:p>
        </p:txBody>
      </p:sp>
      <p:pic>
        <p:nvPicPr>
          <p:cNvPr id="3" name="Image 2"/>
          <p:cNvPicPr>
            <a:picLocks noChangeAspect="1"/>
          </p:cNvPicPr>
          <p:nvPr/>
        </p:nvPicPr>
        <p:blipFill>
          <a:blip r:embed="rId3"/>
          <a:stretch>
            <a:fillRect/>
          </a:stretch>
        </p:blipFill>
        <p:spPr>
          <a:xfrm>
            <a:off x="4305193" y="1838384"/>
            <a:ext cx="4164119" cy="1632395"/>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34056180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Shape 460"/>
          <p:cNvSpPr txBox="1">
            <a:spLocks noGrp="1"/>
          </p:cNvSpPr>
          <p:nvPr>
            <p:ph type="body" idx="1"/>
          </p:nvPr>
        </p:nvSpPr>
        <p:spPr>
          <a:xfrm>
            <a:off x="212825" y="971550"/>
            <a:ext cx="8718300" cy="4017600"/>
          </a:xfrm>
          <a:prstGeom prst="rect">
            <a:avLst/>
          </a:prstGeom>
          <a:noFill/>
          <a:ln>
            <a:noFill/>
          </a:ln>
        </p:spPr>
        <p:txBody>
          <a:bodyPr lIns="91425" tIns="45700" rIns="91425" bIns="45700" anchor="t" anchorCtr="0">
            <a:noAutofit/>
          </a:bodyPr>
          <a:lstStyle/>
          <a:p>
            <a:pPr marL="182880" marR="0" lvl="0" indent="-182880" algn="l" rtl="0">
              <a:spcBef>
                <a:spcPts val="0"/>
              </a:spcBef>
              <a:spcAft>
                <a:spcPts val="0"/>
              </a:spcAft>
              <a:buClr>
                <a:srgbClr val="434343"/>
              </a:buClr>
              <a:buSzPct val="85000"/>
              <a:buFont typeface="Arial"/>
              <a:buChar char="•"/>
            </a:pPr>
            <a:r>
              <a:rPr lang="fr" dirty="0"/>
              <a:t>Learning to analyse NGS data from</a:t>
            </a:r>
            <a:r>
              <a:rPr lang="fr" sz="2400" b="0" i="0" u="none" strike="noStrike" cap="none" dirty="0">
                <a:latin typeface="Calibri"/>
                <a:ea typeface="Calibri"/>
                <a:cs typeface="Calibri"/>
                <a:sym typeface="Calibri"/>
              </a:rPr>
              <a:t> Reduce</a:t>
            </a:r>
            <a:r>
              <a:rPr lang="fr" dirty="0"/>
              <a:t>-Representation Libraries</a:t>
            </a:r>
            <a:r>
              <a:rPr lang="fr" sz="2400" b="0" i="0" u="none" strike="noStrike" cap="none" dirty="0">
                <a:latin typeface="Calibri"/>
                <a:ea typeface="Calibri"/>
                <a:cs typeface="Calibri"/>
                <a:sym typeface="Calibri"/>
              </a:rPr>
              <a:t> (RRL)</a:t>
            </a:r>
          </a:p>
          <a:p>
            <a:pPr marL="182880" marR="0" lvl="0" indent="-182880" algn="l" rtl="0">
              <a:spcBef>
                <a:spcPts val="480"/>
              </a:spcBef>
              <a:spcAft>
                <a:spcPts val="0"/>
              </a:spcAft>
              <a:buClr>
                <a:srgbClr val="434343"/>
              </a:buClr>
              <a:buSzPct val="85000"/>
              <a:buFont typeface="Arial"/>
              <a:buChar char="•"/>
            </a:pPr>
            <a:r>
              <a:rPr lang="fr" dirty="0"/>
              <a:t>Learning to use</a:t>
            </a:r>
          </a:p>
          <a:p>
            <a:pPr marL="457200" marR="0" lvl="1" indent="-190500" algn="l" rtl="0">
              <a:spcBef>
                <a:spcPts val="400"/>
              </a:spcBef>
              <a:spcAft>
                <a:spcPts val="0"/>
              </a:spcAft>
              <a:buClr>
                <a:srgbClr val="434343"/>
              </a:buClr>
              <a:buSzPct val="85000"/>
              <a:buFont typeface="Arial"/>
              <a:buChar char="•"/>
            </a:pPr>
            <a:r>
              <a:rPr lang="fr" sz="2000" b="0" i="0" u="none" strike="noStrike" cap="none" dirty="0">
                <a:latin typeface="Calibri"/>
                <a:ea typeface="Calibri"/>
                <a:cs typeface="Calibri"/>
                <a:sym typeface="Calibri"/>
              </a:rPr>
              <a:t>Galaxy</a:t>
            </a:r>
          </a:p>
          <a:p>
            <a:pPr marL="457200" marR="0" lvl="1" indent="-190500" algn="l" rtl="0">
              <a:spcBef>
                <a:spcPts val="400"/>
              </a:spcBef>
              <a:spcAft>
                <a:spcPts val="0"/>
              </a:spcAft>
              <a:buClr>
                <a:srgbClr val="434343"/>
              </a:buClr>
              <a:buSzPct val="85000"/>
              <a:buFont typeface="Arial"/>
              <a:buChar char="•"/>
            </a:pPr>
            <a:r>
              <a:rPr lang="fr" dirty="0"/>
              <a:t>The STACKS </a:t>
            </a:r>
            <a:r>
              <a:rPr lang="fr" sz="2000" b="0" i="0" u="none" strike="noStrike" cap="none" dirty="0">
                <a:latin typeface="Calibri"/>
                <a:ea typeface="Calibri"/>
                <a:cs typeface="Calibri"/>
                <a:sym typeface="Calibri"/>
              </a:rPr>
              <a:t>pipeline</a:t>
            </a:r>
          </a:p>
          <a:p>
            <a:pPr marL="182880" marR="0" lvl="0" indent="-182880" algn="l" rtl="0">
              <a:spcBef>
                <a:spcPts val="480"/>
              </a:spcBef>
              <a:spcAft>
                <a:spcPts val="0"/>
              </a:spcAft>
              <a:buClr>
                <a:srgbClr val="434343"/>
              </a:buClr>
              <a:buSzPct val="85000"/>
              <a:buFont typeface="Arial"/>
              <a:buChar char="•"/>
            </a:pPr>
            <a:r>
              <a:rPr lang="fr" dirty="0"/>
              <a:t>Learning</a:t>
            </a:r>
          </a:p>
          <a:p>
            <a:pPr marL="457200" marR="0" lvl="1" indent="-190500" algn="l" rtl="0">
              <a:spcBef>
                <a:spcPts val="400"/>
              </a:spcBef>
              <a:spcAft>
                <a:spcPts val="0"/>
              </a:spcAft>
              <a:buClr>
                <a:srgbClr val="434343"/>
              </a:buClr>
              <a:buSzPct val="85000"/>
              <a:buFont typeface="Arial"/>
              <a:buChar char="•"/>
            </a:pPr>
            <a:r>
              <a:rPr lang="fr" dirty="0"/>
              <a:t>Raw </a:t>
            </a:r>
            <a:r>
              <a:rPr lang="fr" sz="2000" b="0" i="0" u="none" strike="noStrike" cap="none" dirty="0">
                <a:latin typeface="Calibri"/>
                <a:ea typeface="Calibri"/>
                <a:cs typeface="Calibri"/>
                <a:sym typeface="Calibri"/>
              </a:rPr>
              <a:t>Illumina RAD preparation</a:t>
            </a:r>
          </a:p>
          <a:p>
            <a:pPr marL="457200" marR="0" lvl="1" indent="-190500" algn="l" rtl="0">
              <a:spcBef>
                <a:spcPts val="400"/>
              </a:spcBef>
              <a:spcAft>
                <a:spcPts val="0"/>
              </a:spcAft>
              <a:buClr>
                <a:srgbClr val="434343"/>
              </a:buClr>
              <a:buSzPct val="85000"/>
              <a:buFont typeface="Arial"/>
              <a:buChar char="•"/>
            </a:pPr>
            <a:r>
              <a:rPr lang="fr" dirty="0" smtClean="0"/>
              <a:t>Use a </a:t>
            </a:r>
            <a:r>
              <a:rPr lang="fr" dirty="0"/>
              <a:t>reference genome</a:t>
            </a:r>
          </a:p>
          <a:p>
            <a:pPr marL="457200" marR="0" lvl="1" indent="-190500" algn="l" rtl="0">
              <a:spcBef>
                <a:spcPts val="400"/>
              </a:spcBef>
              <a:spcAft>
                <a:spcPts val="0"/>
              </a:spcAft>
              <a:buClr>
                <a:srgbClr val="434343"/>
              </a:buClr>
              <a:buSzPct val="85000"/>
              <a:buFont typeface="Arial"/>
              <a:buChar char="•"/>
            </a:pPr>
            <a:r>
              <a:rPr lang="fr" sz="2000" b="0" i="0" u="none" strike="noStrike" cap="none" dirty="0">
                <a:latin typeface="Calibri"/>
                <a:ea typeface="Calibri"/>
                <a:cs typeface="Calibri"/>
                <a:sym typeface="Calibri"/>
              </a:rPr>
              <a:t>Assembl</a:t>
            </a:r>
            <a:r>
              <a:rPr lang="fr" dirty="0"/>
              <a:t>y of</a:t>
            </a:r>
            <a:r>
              <a:rPr lang="fr" sz="2000" b="0" i="0" u="none" strike="noStrike" cap="none" dirty="0">
                <a:latin typeface="Calibri"/>
                <a:ea typeface="Calibri"/>
                <a:cs typeface="Calibri"/>
                <a:sym typeface="Calibri"/>
              </a:rPr>
              <a:t> </a:t>
            </a:r>
            <a:r>
              <a:rPr lang="fr" dirty="0"/>
              <a:t>RAD </a:t>
            </a:r>
            <a:r>
              <a:rPr lang="fr" sz="2000" b="0" i="0" u="none" strike="noStrike" cap="none" dirty="0">
                <a:latin typeface="Calibri"/>
                <a:ea typeface="Calibri"/>
                <a:cs typeface="Calibri"/>
                <a:sym typeface="Calibri"/>
              </a:rPr>
              <a:t>loci</a:t>
            </a:r>
          </a:p>
          <a:p>
            <a:pPr marL="457200" marR="0" lvl="1" indent="-190500" algn="l" rtl="0">
              <a:spcBef>
                <a:spcPts val="400"/>
              </a:spcBef>
              <a:spcAft>
                <a:spcPts val="0"/>
              </a:spcAft>
              <a:buClr>
                <a:srgbClr val="434343"/>
              </a:buClr>
              <a:buSzPct val="85000"/>
              <a:buFont typeface="Arial"/>
              <a:buChar char="•"/>
            </a:pPr>
            <a:r>
              <a:rPr lang="fr" sz="2000" b="0" i="0" u="none" strike="noStrike" cap="none" dirty="0">
                <a:latin typeface="Calibri"/>
                <a:ea typeface="Calibri"/>
                <a:cs typeface="Calibri"/>
                <a:sym typeface="Calibri"/>
              </a:rPr>
              <a:t>D</a:t>
            </a:r>
            <a:r>
              <a:rPr lang="fr" dirty="0"/>
              <a:t>e</a:t>
            </a:r>
            <a:r>
              <a:rPr lang="fr" sz="2000" b="0" i="0" u="none" strike="noStrike" cap="none" dirty="0">
                <a:latin typeface="Calibri"/>
                <a:ea typeface="Calibri"/>
                <a:cs typeface="Calibri"/>
                <a:sym typeface="Calibri"/>
              </a:rPr>
              <a:t>tection of SNPs, g</a:t>
            </a:r>
            <a:r>
              <a:rPr lang="fr" dirty="0"/>
              <a:t>e</a:t>
            </a:r>
            <a:r>
              <a:rPr lang="fr" sz="2000" b="0" i="0" u="none" strike="noStrike" cap="none" dirty="0">
                <a:latin typeface="Calibri"/>
                <a:ea typeface="Calibri"/>
                <a:cs typeface="Calibri"/>
                <a:sym typeface="Calibri"/>
              </a:rPr>
              <a:t>notypes </a:t>
            </a:r>
            <a:r>
              <a:rPr lang="fr" dirty="0"/>
              <a:t>and</a:t>
            </a:r>
            <a:r>
              <a:rPr lang="fr" sz="2000" b="0" i="0" u="none" strike="noStrike" cap="none" dirty="0">
                <a:latin typeface="Calibri"/>
                <a:ea typeface="Calibri"/>
                <a:cs typeface="Calibri"/>
                <a:sym typeface="Calibri"/>
              </a:rPr>
              <a:t> haplotypes </a:t>
            </a:r>
            <a:r>
              <a:rPr lang="fr" dirty="0"/>
              <a:t>determination</a:t>
            </a:r>
          </a:p>
          <a:p>
            <a:pPr marL="457200" marR="0" lvl="1" indent="-190500" algn="l" rtl="0">
              <a:spcBef>
                <a:spcPts val="400"/>
              </a:spcBef>
              <a:spcAft>
                <a:spcPts val="0"/>
              </a:spcAft>
              <a:buClr>
                <a:srgbClr val="434343"/>
              </a:buClr>
              <a:buSzPct val="70833"/>
              <a:buFont typeface="Arial"/>
              <a:buChar char="•"/>
            </a:pPr>
            <a:r>
              <a:rPr lang="fr" dirty="0"/>
              <a:t>Population genetics statistics</a:t>
            </a:r>
          </a:p>
        </p:txBody>
      </p:sp>
      <p:sp>
        <p:nvSpPr>
          <p:cNvPr id="461" name="Shape 461"/>
          <p:cNvSpPr txBox="1">
            <a:spLocks noGrp="1"/>
          </p:cNvSpPr>
          <p:nvPr>
            <p:ph type="title"/>
          </p:nvPr>
        </p:nvSpPr>
        <p:spPr>
          <a:xfrm>
            <a:off x="212850" y="323850"/>
            <a:ext cx="8718300" cy="5568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libri"/>
              <a:buNone/>
            </a:pPr>
            <a:r>
              <a:rPr lang="fr"/>
              <a:t>Goals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Shape 466"/>
          <p:cNvSpPr txBox="1">
            <a:spLocks noGrp="1"/>
          </p:cNvSpPr>
          <p:nvPr>
            <p:ph type="body" idx="1"/>
          </p:nvPr>
        </p:nvSpPr>
        <p:spPr>
          <a:xfrm>
            <a:off x="212825" y="971550"/>
            <a:ext cx="8718300" cy="4017600"/>
          </a:xfrm>
          <a:prstGeom prst="rect">
            <a:avLst/>
          </a:prstGeom>
          <a:noFill/>
          <a:ln>
            <a:noFill/>
          </a:ln>
        </p:spPr>
        <p:txBody>
          <a:bodyPr lIns="91425" tIns="45700" rIns="91425" bIns="45700" anchor="t" anchorCtr="0">
            <a:noAutofit/>
          </a:bodyPr>
          <a:lstStyle/>
          <a:p>
            <a:pPr marL="182880" marR="0" lvl="0" indent="-182880" algn="l" rtl="0">
              <a:spcBef>
                <a:spcPts val="0"/>
              </a:spcBef>
              <a:spcAft>
                <a:spcPts val="0"/>
              </a:spcAft>
              <a:buClr>
                <a:srgbClr val="434343"/>
              </a:buClr>
              <a:buSzPct val="85000"/>
              <a:buFont typeface="Arial"/>
              <a:buChar char="•"/>
            </a:pPr>
            <a:r>
              <a:rPr lang="fr"/>
              <a:t>Datasets used during </a:t>
            </a:r>
            <a:r>
              <a:rPr lang="fr" sz="2400" b="0" i="0" u="none" strike="noStrike" cap="none">
                <a:latin typeface="Calibri"/>
                <a:ea typeface="Calibri"/>
                <a:cs typeface="Calibri"/>
                <a:sym typeface="Calibri"/>
              </a:rPr>
              <a:t>Julian Catche</a:t>
            </a:r>
            <a:r>
              <a:rPr lang="fr"/>
              <a:t>n training sessions</a:t>
            </a:r>
          </a:p>
          <a:p>
            <a:pPr marL="182880" marR="0" lvl="0" indent="-182880" algn="l" rtl="0">
              <a:spcBef>
                <a:spcPts val="480"/>
              </a:spcBef>
              <a:spcAft>
                <a:spcPts val="0"/>
              </a:spcAft>
              <a:buClr>
                <a:srgbClr val="434343"/>
              </a:buClr>
              <a:buSzPct val="85000"/>
              <a:buFont typeface="Arial"/>
              <a:buChar char="•"/>
            </a:pPr>
            <a:r>
              <a:rPr lang="fr"/>
              <a:t>Stickleback</a:t>
            </a:r>
            <a:r>
              <a:rPr lang="fr" sz="2400" b="0" i="0" u="none" strike="noStrike" cap="none">
                <a:latin typeface="Calibri"/>
                <a:ea typeface="Calibri"/>
                <a:cs typeface="Calibri"/>
                <a:sym typeface="Calibri"/>
              </a:rPr>
              <a:t> dataset from </a:t>
            </a:r>
            <a:r>
              <a:rPr lang="fr" sz="2400" b="0" i="1" u="none" strike="noStrike" cap="none">
                <a:latin typeface="Calibri"/>
                <a:ea typeface="Calibri"/>
                <a:cs typeface="Calibri"/>
                <a:sym typeface="Calibri"/>
              </a:rPr>
              <a:t>Hohenlohe et al. 2010</a:t>
            </a:r>
          </a:p>
          <a:p>
            <a:pPr marL="182880" marR="0" lvl="0" indent="-182880" algn="l" rtl="0">
              <a:spcBef>
                <a:spcPts val="480"/>
              </a:spcBef>
              <a:spcAft>
                <a:spcPts val="0"/>
              </a:spcAft>
              <a:buClr>
                <a:srgbClr val="434343"/>
              </a:buClr>
              <a:buSzPct val="85000"/>
              <a:buFont typeface="Arial"/>
              <a:buChar char="•"/>
            </a:pPr>
            <a:r>
              <a:rPr lang="fr"/>
              <a:t>Data cleaning and analyses with </a:t>
            </a:r>
            <a:r>
              <a:rPr lang="fr" sz="2400" b="0" i="0" u="none" strike="noStrike" cap="none">
                <a:latin typeface="Calibri"/>
                <a:ea typeface="Calibri"/>
                <a:cs typeface="Calibri"/>
                <a:sym typeface="Calibri"/>
              </a:rPr>
              <a:t>Galaxy, the S</a:t>
            </a:r>
            <a:r>
              <a:rPr lang="fr"/>
              <a:t>tacks pipeline and </a:t>
            </a:r>
            <a:r>
              <a:rPr lang="fr" sz="2400" b="0" i="0" u="none" strike="noStrike" cap="none">
                <a:latin typeface="Calibri"/>
                <a:ea typeface="Calibri"/>
                <a:cs typeface="Calibri"/>
                <a:sym typeface="Calibri"/>
              </a:rPr>
              <a:t>BWA.</a:t>
            </a:r>
          </a:p>
          <a:p>
            <a:pPr marL="182880" marR="0" lvl="0" indent="-182880" algn="l" rtl="0">
              <a:spcBef>
                <a:spcPts val="480"/>
              </a:spcBef>
              <a:spcAft>
                <a:spcPts val="0"/>
              </a:spcAft>
              <a:buClr>
                <a:srgbClr val="434343"/>
              </a:buClr>
              <a:buSzPct val="85000"/>
              <a:buFont typeface="Arial"/>
              <a:buChar char="•"/>
            </a:pPr>
            <a:r>
              <a:rPr lang="fr"/>
              <a:t>All data produced with</a:t>
            </a:r>
            <a:r>
              <a:rPr lang="fr" sz="2400" b="0" i="0" u="none" strike="noStrike" cap="none">
                <a:latin typeface="Calibri"/>
                <a:ea typeface="Calibri"/>
                <a:cs typeface="Calibri"/>
                <a:sym typeface="Calibri"/>
              </a:rPr>
              <a:t> Illumina GAII o</a:t>
            </a:r>
            <a:r>
              <a:rPr lang="fr"/>
              <a:t>r</a:t>
            </a:r>
            <a:r>
              <a:rPr lang="fr" sz="2400" b="0" i="0" u="none" strike="noStrike" cap="none">
                <a:latin typeface="Calibri"/>
                <a:ea typeface="Calibri"/>
                <a:cs typeface="Calibri"/>
                <a:sym typeface="Calibri"/>
              </a:rPr>
              <a:t> HiSeq2000.</a:t>
            </a:r>
          </a:p>
          <a:p>
            <a:pPr marL="182880" marR="0" lvl="0" indent="-182880" algn="l" rtl="0">
              <a:spcBef>
                <a:spcPts val="480"/>
              </a:spcBef>
              <a:spcAft>
                <a:spcPts val="0"/>
              </a:spcAft>
              <a:buClr>
                <a:srgbClr val="434343"/>
              </a:buClr>
              <a:buSzPct val="85000"/>
              <a:buFont typeface="Arial"/>
              <a:buChar char="•"/>
            </a:pPr>
            <a:r>
              <a:rPr lang="fr"/>
              <a:t>Open Source software</a:t>
            </a:r>
          </a:p>
        </p:txBody>
      </p:sp>
      <p:sp>
        <p:nvSpPr>
          <p:cNvPr id="467" name="Shape 467"/>
          <p:cNvSpPr txBox="1">
            <a:spLocks noGrp="1"/>
          </p:cNvSpPr>
          <p:nvPr>
            <p:ph type="title"/>
          </p:nvPr>
        </p:nvSpPr>
        <p:spPr>
          <a:xfrm>
            <a:off x="212850" y="323850"/>
            <a:ext cx="8718300" cy="5568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libri"/>
              <a:buNone/>
            </a:pPr>
            <a:r>
              <a:rPr lang="fr"/>
              <a:t>Datasets and tools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Shape 473"/>
          <p:cNvSpPr txBox="1">
            <a:spLocks noGrp="1"/>
          </p:cNvSpPr>
          <p:nvPr>
            <p:ph type="title"/>
          </p:nvPr>
        </p:nvSpPr>
        <p:spPr>
          <a:xfrm>
            <a:off x="212850" y="323850"/>
            <a:ext cx="8718300" cy="5568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libri"/>
              <a:buNone/>
            </a:pPr>
            <a:r>
              <a:rPr lang="fr" sz="4000" b="0" i="0" u="none" strike="noStrike" cap="none">
                <a:solidFill>
                  <a:srgbClr val="0070C0"/>
                </a:solidFill>
                <a:latin typeface="Calibri"/>
                <a:ea typeface="Calibri"/>
                <a:cs typeface="Calibri"/>
                <a:sym typeface="Calibri"/>
              </a:rPr>
              <a:t>Merci de votre attention</a:t>
            </a:r>
          </a:p>
        </p:txBody>
      </p:sp>
      <p:sp>
        <p:nvSpPr>
          <p:cNvPr id="474" name="Shape 474"/>
          <p:cNvSpPr txBox="1"/>
          <p:nvPr/>
        </p:nvSpPr>
        <p:spPr>
          <a:xfrm>
            <a:off x="211625" y="3678148"/>
            <a:ext cx="7014300" cy="1384602"/>
          </a:xfrm>
          <a:prstGeom prst="rect">
            <a:avLst/>
          </a:prstGeom>
          <a:noFill/>
          <a:ln>
            <a:noFill/>
          </a:ln>
        </p:spPr>
        <p:txBody>
          <a:bodyPr lIns="91425" tIns="45700" rIns="91425" bIns="45700" anchor="t" anchorCtr="0">
            <a:noAutofit/>
          </a:bodyPr>
          <a:lstStyle/>
          <a:p>
            <a:pPr>
              <a:buClr>
                <a:srgbClr val="A5A5A5"/>
              </a:buClr>
              <a:buSzPct val="25000"/>
            </a:pPr>
            <a:r>
              <a:rPr lang="fr" sz="1600" dirty="0">
                <a:solidFill>
                  <a:schemeClr val="dk1"/>
                </a:solidFill>
                <a:latin typeface="Calibri"/>
                <a:ea typeface="Calibri"/>
                <a:cs typeface="Calibri"/>
                <a:sym typeface="Calibri"/>
              </a:rPr>
              <a:t>RADseqGCC2016 page 	 	</a:t>
            </a:r>
            <a:r>
              <a:rPr lang="fr-FR" sz="1600" b="1" i="1" dirty="0">
                <a:solidFill>
                  <a:srgbClr val="0070C0"/>
                </a:solidFill>
                <a:latin typeface="Calibri"/>
                <a:ea typeface="Calibri"/>
                <a:cs typeface="Calibri"/>
              </a:rPr>
              <a:t>http://tinyurl.com/radseqgcc2016</a:t>
            </a:r>
            <a:endParaRPr lang="fr" sz="1600" b="1" i="1" dirty="0">
              <a:solidFill>
                <a:srgbClr val="0070C0"/>
              </a:solidFill>
              <a:latin typeface="Calibri"/>
              <a:ea typeface="Calibri"/>
              <a:cs typeface="Calibri"/>
              <a:sym typeface="Calibri"/>
            </a:endParaRPr>
          </a:p>
          <a:p>
            <a:pPr lvl="0">
              <a:buClr>
                <a:srgbClr val="A5A5A5"/>
              </a:buClr>
              <a:buSzPct val="25000"/>
            </a:pPr>
            <a:endParaRPr lang="fr" sz="1600" dirty="0" smtClean="0">
              <a:solidFill>
                <a:schemeClr val="dk1"/>
              </a:solidFill>
              <a:latin typeface="Calibri"/>
              <a:ea typeface="Calibri"/>
              <a:cs typeface="Calibri"/>
              <a:sym typeface="Calibri"/>
            </a:endParaRPr>
          </a:p>
          <a:p>
            <a:pPr lvl="0">
              <a:buClr>
                <a:srgbClr val="A5A5A5"/>
              </a:buClr>
              <a:buSzPct val="25000"/>
            </a:pPr>
            <a:r>
              <a:rPr lang="fr" sz="1600" dirty="0" smtClean="0">
                <a:solidFill>
                  <a:schemeClr val="dk1"/>
                </a:solidFill>
                <a:latin typeface="Calibri"/>
                <a:ea typeface="Calibri"/>
                <a:cs typeface="Calibri"/>
                <a:sym typeface="Calibri"/>
              </a:rPr>
              <a:t>AWS Galaxy server</a:t>
            </a:r>
            <a:r>
              <a:rPr lang="fr" sz="1600" dirty="0">
                <a:solidFill>
                  <a:schemeClr val="dk1"/>
                </a:solidFill>
                <a:latin typeface="Calibri"/>
                <a:ea typeface="Calibri"/>
                <a:cs typeface="Calibri"/>
                <a:sym typeface="Calibri"/>
              </a:rPr>
              <a:t>	 		</a:t>
            </a:r>
            <a:r>
              <a:rPr lang="fr-FR" sz="1600" b="1" i="1" dirty="0">
                <a:solidFill>
                  <a:srgbClr val="0070C0"/>
                </a:solidFill>
                <a:latin typeface="Calibri"/>
                <a:ea typeface="Calibri"/>
                <a:cs typeface="Calibri"/>
                <a:sym typeface="Calibri"/>
              </a:rPr>
              <a:t>http://54.197.189.163/</a:t>
            </a:r>
            <a:endParaRPr lang="fr" sz="1600" b="1" i="1" dirty="0">
              <a:solidFill>
                <a:srgbClr val="0070C0"/>
              </a:solidFill>
              <a:latin typeface="Calibri"/>
              <a:ea typeface="Calibri"/>
              <a:cs typeface="Calibri"/>
              <a:sym typeface="Calibri"/>
            </a:endParaRPr>
          </a:p>
          <a:p>
            <a:pPr marL="0" marR="0" lvl="0" indent="0" algn="l" rtl="0">
              <a:spcBef>
                <a:spcPts val="2000"/>
              </a:spcBef>
              <a:spcAft>
                <a:spcPts val="0"/>
              </a:spcAft>
              <a:buClr>
                <a:srgbClr val="A5A5A5"/>
              </a:buClr>
              <a:buSzPct val="25000"/>
              <a:buFont typeface="Noto Sans Symbols"/>
              <a:buNone/>
            </a:pPr>
            <a:r>
              <a:rPr lang="fr" sz="1600" dirty="0" smtClean="0">
                <a:solidFill>
                  <a:schemeClr val="dk1"/>
                </a:solidFill>
                <a:latin typeface="Calibri"/>
                <a:ea typeface="Calibri"/>
                <a:cs typeface="Calibri"/>
                <a:sym typeface="Calibri"/>
              </a:rPr>
              <a:t>GenOuest Galaxy instance</a:t>
            </a:r>
            <a:r>
              <a:rPr lang="fr" sz="1600" dirty="0">
                <a:solidFill>
                  <a:schemeClr val="dk1"/>
                </a:solidFill>
                <a:latin typeface="Calibri"/>
                <a:ea typeface="Calibri"/>
                <a:cs typeface="Calibri"/>
                <a:sym typeface="Calibri"/>
              </a:rPr>
              <a:t>	 	</a:t>
            </a:r>
            <a:r>
              <a:rPr lang="fr" sz="1600" b="1" i="1" dirty="0" smtClean="0">
                <a:solidFill>
                  <a:srgbClr val="0070C0"/>
                </a:solidFill>
                <a:latin typeface="Calibri"/>
                <a:ea typeface="Calibri"/>
                <a:cs typeface="Calibri"/>
                <a:sym typeface="Calibri"/>
              </a:rPr>
              <a:t>galaxy.genouest.org</a:t>
            </a:r>
            <a:endParaRPr sz="1600" b="1" i="1" dirty="0">
              <a:solidFill>
                <a:srgbClr val="0070C0"/>
              </a:solidFill>
              <a:latin typeface="Calibri"/>
              <a:ea typeface="Calibri"/>
              <a:cs typeface="Calibri"/>
              <a:sym typeface="Calibri"/>
            </a:endParaRPr>
          </a:p>
        </p:txBody>
      </p:sp>
      <p:pic>
        <p:nvPicPr>
          <p:cNvPr id="476" name="Shape 476" descr="Afficher l'image d'origine"/>
          <p:cNvPicPr preferRelativeResize="0"/>
          <p:nvPr/>
        </p:nvPicPr>
        <p:blipFill>
          <a:blip r:embed="rId3">
            <a:alphaModFix/>
          </a:blip>
          <a:stretch>
            <a:fillRect/>
          </a:stretch>
        </p:blipFill>
        <p:spPr>
          <a:xfrm>
            <a:off x="6958211" y="2548200"/>
            <a:ext cx="1072575" cy="1152999"/>
          </a:xfrm>
          <a:prstGeom prst="rect">
            <a:avLst/>
          </a:prstGeom>
          <a:noFill/>
          <a:ln>
            <a:noFill/>
          </a:ln>
        </p:spPr>
      </p:pic>
      <p:pic>
        <p:nvPicPr>
          <p:cNvPr id="2" name="Image 1"/>
          <p:cNvPicPr>
            <a:picLocks noChangeAspect="1"/>
          </p:cNvPicPr>
          <p:nvPr/>
        </p:nvPicPr>
        <p:blipFill>
          <a:blip r:embed="rId4"/>
          <a:stretch>
            <a:fillRect/>
          </a:stretch>
        </p:blipFill>
        <p:spPr>
          <a:xfrm>
            <a:off x="349320" y="1101941"/>
            <a:ext cx="2824109" cy="1929808"/>
          </a:xfrm>
          <a:prstGeom prst="rect">
            <a:avLst/>
          </a:prstGeom>
        </p:spPr>
      </p:pic>
      <p:pic>
        <p:nvPicPr>
          <p:cNvPr id="3" name="Image 2"/>
          <p:cNvPicPr>
            <a:picLocks noChangeAspect="1"/>
          </p:cNvPicPr>
          <p:nvPr/>
        </p:nvPicPr>
        <p:blipFill>
          <a:blip r:embed="rId5"/>
          <a:stretch>
            <a:fillRect/>
          </a:stretch>
        </p:blipFill>
        <p:spPr>
          <a:xfrm>
            <a:off x="5528048" y="1702586"/>
            <a:ext cx="941225" cy="1603464"/>
          </a:xfrm>
          <a:prstGeom prst="rect">
            <a:avLst/>
          </a:prstGeom>
        </p:spPr>
      </p:pic>
      <p:pic>
        <p:nvPicPr>
          <p:cNvPr id="4" name="Image 3"/>
          <p:cNvPicPr>
            <a:picLocks noChangeAspect="1"/>
          </p:cNvPicPr>
          <p:nvPr/>
        </p:nvPicPr>
        <p:blipFill>
          <a:blip r:embed="rId6"/>
          <a:stretch>
            <a:fillRect/>
          </a:stretch>
        </p:blipFill>
        <p:spPr>
          <a:xfrm>
            <a:off x="6803268" y="571207"/>
            <a:ext cx="1132986" cy="1603464"/>
          </a:xfrm>
          <a:prstGeom prst="rect">
            <a:avLst/>
          </a:prstGeom>
        </p:spPr>
      </p:pic>
      <p:pic>
        <p:nvPicPr>
          <p:cNvPr id="5" name="Image 4"/>
          <p:cNvPicPr>
            <a:picLocks noChangeAspect="1"/>
          </p:cNvPicPr>
          <p:nvPr/>
        </p:nvPicPr>
        <p:blipFill>
          <a:blip r:embed="rId7"/>
          <a:stretch>
            <a:fillRect/>
          </a:stretch>
        </p:blipFill>
        <p:spPr>
          <a:xfrm>
            <a:off x="3718775" y="1356367"/>
            <a:ext cx="1187565" cy="1603464"/>
          </a:xfrm>
          <a:prstGeom prst="rect">
            <a:avLst/>
          </a:prstGeom>
        </p:spPr>
      </p:pic>
      <p:pic>
        <p:nvPicPr>
          <p:cNvPr id="6" name="Image 5"/>
          <p:cNvPicPr>
            <a:picLocks noChangeAspect="1"/>
          </p:cNvPicPr>
          <p:nvPr/>
        </p:nvPicPr>
        <p:blipFill>
          <a:blip r:embed="rId8"/>
          <a:stretch>
            <a:fillRect/>
          </a:stretch>
        </p:blipFill>
        <p:spPr>
          <a:xfrm>
            <a:off x="8125319" y="1130339"/>
            <a:ext cx="821720" cy="160346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212850" y="323850"/>
            <a:ext cx="8718300" cy="5568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libri"/>
              <a:buNone/>
            </a:pPr>
            <a:r>
              <a:rPr lang="fr" sz="4000" b="0" i="0" u="none" strike="noStrike" cap="none">
                <a:solidFill>
                  <a:srgbClr val="0070C0"/>
                </a:solidFill>
                <a:latin typeface="Calibri"/>
                <a:ea typeface="Calibri"/>
                <a:cs typeface="Calibri"/>
                <a:sym typeface="Calibri"/>
              </a:rPr>
              <a:t>Applications</a:t>
            </a:r>
          </a:p>
        </p:txBody>
      </p:sp>
      <p:pic>
        <p:nvPicPr>
          <p:cNvPr id="168" name="Shape 168"/>
          <p:cNvPicPr preferRelativeResize="0"/>
          <p:nvPr/>
        </p:nvPicPr>
        <p:blipFill>
          <a:blip r:embed="rId3">
            <a:alphaModFix/>
          </a:blip>
          <a:stretch>
            <a:fillRect/>
          </a:stretch>
        </p:blipFill>
        <p:spPr>
          <a:xfrm>
            <a:off x="1953603" y="1285599"/>
            <a:ext cx="6093673" cy="34518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Shape 173"/>
          <p:cNvPicPr preferRelativeResize="0"/>
          <p:nvPr/>
        </p:nvPicPr>
        <p:blipFill>
          <a:blip r:embed="rId3">
            <a:alphaModFix/>
          </a:blip>
          <a:stretch>
            <a:fillRect/>
          </a:stretch>
        </p:blipFill>
        <p:spPr>
          <a:xfrm>
            <a:off x="894549" y="646774"/>
            <a:ext cx="7845824" cy="4496725"/>
          </a:xfrm>
          <a:prstGeom prst="rect">
            <a:avLst/>
          </a:prstGeom>
          <a:noFill/>
          <a:ln>
            <a:noFill/>
          </a:ln>
        </p:spPr>
      </p:pic>
      <p:sp>
        <p:nvSpPr>
          <p:cNvPr id="174" name="Shape 174"/>
          <p:cNvSpPr txBox="1">
            <a:spLocks noGrp="1"/>
          </p:cNvSpPr>
          <p:nvPr>
            <p:ph type="title"/>
          </p:nvPr>
        </p:nvSpPr>
        <p:spPr>
          <a:xfrm>
            <a:off x="212850" y="323850"/>
            <a:ext cx="8718300" cy="5568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libri"/>
              <a:buNone/>
            </a:pPr>
            <a:r>
              <a:rPr lang="fr">
                <a:solidFill>
                  <a:srgbClr val="0070C0"/>
                </a:solidFill>
              </a:rPr>
              <a:t>Applications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457200" y="3578375"/>
            <a:ext cx="8229600" cy="742800"/>
          </a:xfrm>
          <a:prstGeom prst="rect">
            <a:avLst/>
          </a:prstGeom>
        </p:spPr>
        <p:txBody>
          <a:bodyPr lIns="91425" tIns="91425" rIns="91425" bIns="91425" anchor="ctr" anchorCtr="0">
            <a:noAutofit/>
          </a:bodyPr>
          <a:lstStyle/>
          <a:p>
            <a:pPr lvl="0">
              <a:spcBef>
                <a:spcPts val="0"/>
              </a:spcBef>
              <a:buNone/>
            </a:pPr>
            <a:r>
              <a:rPr lang="fr"/>
              <a:t>Protocols</a:t>
            </a:r>
          </a:p>
        </p:txBody>
      </p:sp>
      <p:sp>
        <p:nvSpPr>
          <p:cNvPr id="180" name="Shape 180"/>
          <p:cNvSpPr txBox="1">
            <a:spLocks noGrp="1"/>
          </p:cNvSpPr>
          <p:nvPr>
            <p:ph type="subTitle" idx="1"/>
          </p:nvPr>
        </p:nvSpPr>
        <p:spPr>
          <a:xfrm>
            <a:off x="457200" y="2835575"/>
            <a:ext cx="8229600" cy="742800"/>
          </a:xfrm>
          <a:prstGeom prst="rect">
            <a:avLst/>
          </a:prstGeom>
        </p:spPr>
        <p:txBody>
          <a:bodyPr lIns="91425" tIns="91425" rIns="91425" bIns="91425" anchor="b" anchorCtr="0">
            <a:noAutofit/>
          </a:bodyPr>
          <a:lstStyle/>
          <a:p>
            <a:pPr lvl="0">
              <a:spcBef>
                <a:spcPts val="0"/>
              </a:spcBef>
              <a:buNone/>
            </a:pPr>
            <a:r>
              <a:rPr lang="fr"/>
              <a:t>Classic RAD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212850" y="323850"/>
            <a:ext cx="8718300" cy="5568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libri"/>
              <a:buNone/>
            </a:pPr>
            <a:r>
              <a:rPr lang="fr" sz="4000" b="0" i="0" u="none" strike="noStrike" cap="none">
                <a:solidFill>
                  <a:srgbClr val="0070C0"/>
                </a:solidFill>
                <a:latin typeface="Calibri"/>
                <a:ea typeface="Calibri"/>
                <a:cs typeface="Calibri"/>
                <a:sym typeface="Calibri"/>
              </a:rPr>
              <a:t>Single-end RAD</a:t>
            </a:r>
          </a:p>
        </p:txBody>
      </p:sp>
      <p:pic>
        <p:nvPicPr>
          <p:cNvPr id="186" name="Shape 186"/>
          <p:cNvPicPr preferRelativeResize="0"/>
          <p:nvPr/>
        </p:nvPicPr>
        <p:blipFill>
          <a:blip r:embed="rId3">
            <a:alphaModFix/>
          </a:blip>
          <a:stretch>
            <a:fillRect/>
          </a:stretch>
        </p:blipFill>
        <p:spPr>
          <a:xfrm>
            <a:off x="1129150" y="880650"/>
            <a:ext cx="7598434" cy="4245824"/>
          </a:xfrm>
          <a:prstGeom prst="rect">
            <a:avLst/>
          </a:prstGeom>
          <a:noFill/>
          <a:ln>
            <a:noFill/>
          </a:ln>
        </p:spPr>
      </p:pic>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larté">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TotalTime>
  <Words>1645</Words>
  <Application>Microsoft Office PowerPoint</Application>
  <PresentationFormat>Affichage à l'écran (16:9)</PresentationFormat>
  <Paragraphs>325</Paragraphs>
  <Slides>54</Slides>
  <Notes>54</Notes>
  <HiddenSlides>0</HiddenSlides>
  <MMClips>0</MMClips>
  <ScaleCrop>false</ScaleCrop>
  <HeadingPairs>
    <vt:vector size="6" baseType="variant">
      <vt:variant>
        <vt:lpstr>Polices utilisées</vt:lpstr>
      </vt:variant>
      <vt:variant>
        <vt:i4>4</vt:i4>
      </vt:variant>
      <vt:variant>
        <vt:lpstr>Thème</vt:lpstr>
      </vt:variant>
      <vt:variant>
        <vt:i4>2</vt:i4>
      </vt:variant>
      <vt:variant>
        <vt:lpstr>Titres des diapositives</vt:lpstr>
      </vt:variant>
      <vt:variant>
        <vt:i4>54</vt:i4>
      </vt:variant>
    </vt:vector>
  </HeadingPairs>
  <TitlesOfParts>
    <vt:vector size="60" baseType="lpstr">
      <vt:lpstr>Calibri</vt:lpstr>
      <vt:lpstr>Arial</vt:lpstr>
      <vt:lpstr>Noto Sans Symbols</vt:lpstr>
      <vt:lpstr>Roboto</vt:lpstr>
      <vt:lpstr>material</vt:lpstr>
      <vt:lpstr>Clarté</vt:lpstr>
      <vt:lpstr>RADSeq Data Analysis</vt:lpstr>
      <vt:lpstr>INTRODUCTION</vt:lpstr>
      <vt:lpstr>The NGS revolution in the GBS world</vt:lpstr>
      <vt:lpstr>Sampling the genome</vt:lpstr>
      <vt:lpstr>Sampling the genome</vt:lpstr>
      <vt:lpstr>Applications</vt:lpstr>
      <vt:lpstr>Applications</vt:lpstr>
      <vt:lpstr>Protocols</vt:lpstr>
      <vt:lpstr>Single-end RAD</vt:lpstr>
      <vt:lpstr>Single-end RAD</vt:lpstr>
      <vt:lpstr>Single-end RAD</vt:lpstr>
      <vt:lpstr>Paired-end RAD</vt:lpstr>
      <vt:lpstr>Paired-end RAD</vt:lpstr>
      <vt:lpstr>Paired-end RAD</vt:lpstr>
      <vt:lpstr>Single vs Paired-end RAD</vt:lpstr>
      <vt:lpstr>Protocols</vt:lpstr>
      <vt:lpstr>ddRAD</vt:lpstr>
      <vt:lpstr>ddRAD</vt:lpstr>
      <vt:lpstr>Paired-end ddRAD</vt:lpstr>
      <vt:lpstr>RAD vs ddRAD</vt:lpstr>
      <vt:lpstr>RAD vs ddRAD</vt:lpstr>
      <vt:lpstr>Common biases</vt:lpstr>
      <vt:lpstr>Biases</vt:lpstr>
      <vt:lpstr>Biases</vt:lpstr>
      <vt:lpstr>Biases</vt:lpstr>
      <vt:lpstr>Advice/Information from the </vt:lpstr>
      <vt:lpstr>THE RAD FAMILLY</vt:lpstr>
      <vt:lpstr>BATTLE</vt:lpstr>
      <vt:lpstr>mbRAD</vt:lpstr>
      <vt:lpstr>mbRAD - PROS</vt:lpstr>
      <vt:lpstr>mbRAD - CONS</vt:lpstr>
      <vt:lpstr>ddRAD</vt:lpstr>
      <vt:lpstr>ddRAD - PROS</vt:lpstr>
      <vt:lpstr>ddRAD - CONS</vt:lpstr>
      <vt:lpstr>ezRAD</vt:lpstr>
      <vt:lpstr>ezRAD - PROS</vt:lpstr>
      <vt:lpstr>ezRAD - CONS</vt:lpstr>
      <vt:lpstr>2bRAD</vt:lpstr>
      <vt:lpstr>2bRAD - PROS</vt:lpstr>
      <vt:lpstr>2bRAD - CONS</vt:lpstr>
      <vt:lpstr>Conclusions</vt:lpstr>
      <vt:lpstr>SOFTWARES</vt:lpstr>
      <vt:lpstr>Main Bioinformatics pipelines</vt:lpstr>
      <vt:lpstr>SOFTWARES</vt:lpstr>
      <vt:lpstr>Stacks</vt:lpstr>
      <vt:lpstr>Stacks</vt:lpstr>
      <vt:lpstr>Stacks</vt:lpstr>
      <vt:lpstr>SOFTWARES</vt:lpstr>
      <vt:lpstr>Today: hands on</vt:lpstr>
      <vt:lpstr>Today: hands on</vt:lpstr>
      <vt:lpstr>Today: hands on</vt:lpstr>
      <vt:lpstr>Goals</vt:lpstr>
      <vt:lpstr>Datasets and tools</vt:lpstr>
      <vt:lpstr>Merci de votre attention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RADSeq Data Analysis</dc:title>
  <cp:lastModifiedBy>ylebras</cp:lastModifiedBy>
  <cp:revision>8</cp:revision>
  <dcterms:modified xsi:type="dcterms:W3CDTF">2016-06-27T13:31:01Z</dcterms:modified>
</cp:coreProperties>
</file>